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636" r:id="rId3"/>
    <p:sldId id="626" r:id="rId4"/>
    <p:sldId id="668" r:id="rId5"/>
    <p:sldId id="669" r:id="rId6"/>
    <p:sldId id="670" r:id="rId7"/>
    <p:sldId id="672" r:id="rId8"/>
    <p:sldId id="67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40" autoAdjust="0"/>
    <p:restoredTop sz="95165" autoAdjust="0"/>
  </p:normalViewPr>
  <p:slideViewPr>
    <p:cSldViewPr snapToGrid="0">
      <p:cViewPr varScale="1">
        <p:scale>
          <a:sx n="88" d="100"/>
          <a:sy n="88" d="100"/>
        </p:scale>
        <p:origin x="-58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Vuksan" userId="3af124f9-b8e7-46e3-9422-21ae1d17ac0b" providerId="ADAL" clId="{070E689A-B4CD-4207-BFB3-3116BABDEAD8}"/>
    <pc:docChg chg="custSel addSld delSld modSld sldOrd">
      <pc:chgData name="Siniša Vuksan" userId="3af124f9-b8e7-46e3-9422-21ae1d17ac0b" providerId="ADAL" clId="{070E689A-B4CD-4207-BFB3-3116BABDEAD8}" dt="2022-02-11T08:32:27.915" v="739" actId="14100"/>
      <pc:docMkLst>
        <pc:docMk/>
      </pc:docMkLst>
      <pc:sldChg chg="modSp">
        <pc:chgData name="Siniša Vuksan" userId="3af124f9-b8e7-46e3-9422-21ae1d17ac0b" providerId="ADAL" clId="{070E689A-B4CD-4207-BFB3-3116BABDEAD8}" dt="2022-02-10T09:06:05.251" v="15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070E689A-B4CD-4207-BFB3-3116BABDEAD8}" dt="2022-02-10T09:06:05.251" v="15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del">
        <pc:chgData name="Siniša Vuksan" userId="3af124f9-b8e7-46e3-9422-21ae1d17ac0b" providerId="ADAL" clId="{070E689A-B4CD-4207-BFB3-3116BABDEAD8}" dt="2022-02-11T08:22:14.177" v="462" actId="47"/>
        <pc:sldMkLst>
          <pc:docMk/>
          <pc:sldMk cId="1792366490" sldId="608"/>
        </pc:sldMkLst>
      </pc:sldChg>
      <pc:sldChg chg="del">
        <pc:chgData name="Siniša Vuksan" userId="3af124f9-b8e7-46e3-9422-21ae1d17ac0b" providerId="ADAL" clId="{070E689A-B4CD-4207-BFB3-3116BABDEAD8}" dt="2022-02-11T08:22:15.880" v="468" actId="47"/>
        <pc:sldMkLst>
          <pc:docMk/>
          <pc:sldMk cId="141243572" sldId="609"/>
        </pc:sldMkLst>
      </pc:sldChg>
      <pc:sldChg chg="modSp add mod modAnim">
        <pc:chgData name="Siniša Vuksan" userId="3af124f9-b8e7-46e3-9422-21ae1d17ac0b" providerId="ADAL" clId="{070E689A-B4CD-4207-BFB3-3116BABDEAD8}" dt="2022-02-11T08:30:23.393" v="647" actId="114"/>
        <pc:sldMkLst>
          <pc:docMk/>
          <pc:sldMk cId="1831800955" sldId="648"/>
        </pc:sldMkLst>
        <pc:spChg chg="mod">
          <ac:chgData name="Siniša Vuksan" userId="3af124f9-b8e7-46e3-9422-21ae1d17ac0b" providerId="ADAL" clId="{070E689A-B4CD-4207-BFB3-3116BABDEAD8}" dt="2022-02-11T08:30:23.393" v="647" actId="114"/>
          <ac:spMkLst>
            <pc:docMk/>
            <pc:sldMk cId="1831800955" sldId="648"/>
            <ac:spMk id="6" creationId="{010AB125-9086-4261-98B4-FC5A0801347C}"/>
          </ac:spMkLst>
        </pc:spChg>
        <pc:spChg chg="mod">
          <ac:chgData name="Siniša Vuksan" userId="3af124f9-b8e7-46e3-9422-21ae1d17ac0b" providerId="ADAL" clId="{070E689A-B4CD-4207-BFB3-3116BABDEAD8}" dt="2022-02-11T08:23:36.114" v="476" actId="20577"/>
          <ac:spMkLst>
            <pc:docMk/>
            <pc:sldMk cId="1831800955" sldId="648"/>
            <ac:spMk id="7" creationId="{BD27CF50-1D5A-4213-9C4D-0ED4E94F5CE1}"/>
          </ac:spMkLst>
        </pc:spChg>
        <pc:picChg chg="mod">
          <ac:chgData name="Siniša Vuksan" userId="3af124f9-b8e7-46e3-9422-21ae1d17ac0b" providerId="ADAL" clId="{070E689A-B4CD-4207-BFB3-3116BABDEAD8}" dt="2022-02-11T08:23:16.394" v="473" actId="14826"/>
          <ac:picMkLst>
            <pc:docMk/>
            <pc:sldMk cId="1831800955" sldId="648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070E689A-B4CD-4207-BFB3-3116BABDEAD8}" dt="2022-02-11T08:22:15.270" v="466" actId="47"/>
        <pc:sldMkLst>
          <pc:docMk/>
          <pc:sldMk cId="2902827519" sldId="649"/>
        </pc:sldMkLst>
      </pc:sldChg>
      <pc:sldChg chg="del">
        <pc:chgData name="Siniša Vuksan" userId="3af124f9-b8e7-46e3-9422-21ae1d17ac0b" providerId="ADAL" clId="{070E689A-B4CD-4207-BFB3-3116BABDEAD8}" dt="2022-02-11T08:22:14.505" v="463" actId="47"/>
        <pc:sldMkLst>
          <pc:docMk/>
          <pc:sldMk cId="1105585166" sldId="651"/>
        </pc:sldMkLst>
      </pc:sldChg>
      <pc:sldChg chg="del">
        <pc:chgData name="Siniša Vuksan" userId="3af124f9-b8e7-46e3-9422-21ae1d17ac0b" providerId="ADAL" clId="{070E689A-B4CD-4207-BFB3-3116BABDEAD8}" dt="2022-02-11T08:22:14.739" v="464" actId="47"/>
        <pc:sldMkLst>
          <pc:docMk/>
          <pc:sldMk cId="700814645" sldId="652"/>
        </pc:sldMkLst>
      </pc:sldChg>
      <pc:sldChg chg="del">
        <pc:chgData name="Siniša Vuksan" userId="3af124f9-b8e7-46e3-9422-21ae1d17ac0b" providerId="ADAL" clId="{070E689A-B4CD-4207-BFB3-3116BABDEAD8}" dt="2022-02-11T08:22:15.005" v="465" actId="47"/>
        <pc:sldMkLst>
          <pc:docMk/>
          <pc:sldMk cId="114585253" sldId="654"/>
        </pc:sldMkLst>
      </pc:sldChg>
      <pc:sldChg chg="del">
        <pc:chgData name="Siniša Vuksan" userId="3af124f9-b8e7-46e3-9422-21ae1d17ac0b" providerId="ADAL" clId="{070E689A-B4CD-4207-BFB3-3116BABDEAD8}" dt="2022-02-11T08:22:15.552" v="467" actId="47"/>
        <pc:sldMkLst>
          <pc:docMk/>
          <pc:sldMk cId="1943132893" sldId="655"/>
        </pc:sldMkLst>
      </pc:sldChg>
      <pc:sldChg chg="del">
        <pc:chgData name="Siniša Vuksan" userId="3af124f9-b8e7-46e3-9422-21ae1d17ac0b" providerId="ADAL" clId="{070E689A-B4CD-4207-BFB3-3116BABDEAD8}" dt="2022-02-11T08:22:16.942" v="471" actId="47"/>
        <pc:sldMkLst>
          <pc:docMk/>
          <pc:sldMk cId="1185803191" sldId="656"/>
        </pc:sldMkLst>
      </pc:sldChg>
      <pc:sldChg chg="del">
        <pc:chgData name="Siniša Vuksan" userId="3af124f9-b8e7-46e3-9422-21ae1d17ac0b" providerId="ADAL" clId="{070E689A-B4CD-4207-BFB3-3116BABDEAD8}" dt="2022-02-11T08:22:16.192" v="469" actId="47"/>
        <pc:sldMkLst>
          <pc:docMk/>
          <pc:sldMk cId="115196994" sldId="657"/>
        </pc:sldMkLst>
      </pc:sldChg>
      <pc:sldChg chg="del">
        <pc:chgData name="Siniša Vuksan" userId="3af124f9-b8e7-46e3-9422-21ae1d17ac0b" providerId="ADAL" clId="{070E689A-B4CD-4207-BFB3-3116BABDEAD8}" dt="2022-02-11T08:22:16.630" v="470" actId="47"/>
        <pc:sldMkLst>
          <pc:docMk/>
          <pc:sldMk cId="3726638256" sldId="658"/>
        </pc:sldMkLst>
      </pc:sldChg>
      <pc:sldChg chg="del">
        <pc:chgData name="Siniša Vuksan" userId="3af124f9-b8e7-46e3-9422-21ae1d17ac0b" providerId="ADAL" clId="{070E689A-B4CD-4207-BFB3-3116BABDEAD8}" dt="2022-02-11T08:22:17.270" v="472" actId="47"/>
        <pc:sldMkLst>
          <pc:docMk/>
          <pc:sldMk cId="3816729378" sldId="659"/>
        </pc:sldMkLst>
      </pc:sldChg>
      <pc:sldChg chg="del">
        <pc:chgData name="Siniša Vuksan" userId="3af124f9-b8e7-46e3-9422-21ae1d17ac0b" providerId="ADAL" clId="{070E689A-B4CD-4207-BFB3-3116BABDEAD8}" dt="2022-02-11T08:23:19.372" v="474" actId="47"/>
        <pc:sldMkLst>
          <pc:docMk/>
          <pc:sldMk cId="2993967499" sldId="660"/>
        </pc:sldMkLst>
      </pc:sldChg>
      <pc:sldChg chg="del">
        <pc:chgData name="Siniša Vuksan" userId="3af124f9-b8e7-46e3-9422-21ae1d17ac0b" providerId="ADAL" clId="{070E689A-B4CD-4207-BFB3-3116BABDEAD8}" dt="2022-02-11T08:22:13.802" v="461" actId="47"/>
        <pc:sldMkLst>
          <pc:docMk/>
          <pc:sldMk cId="2559351674" sldId="661"/>
        </pc:sldMkLst>
      </pc:sldChg>
      <pc:sldChg chg="addSp delSp modSp mod ord delAnim modAnim">
        <pc:chgData name="Siniša Vuksan" userId="3af124f9-b8e7-46e3-9422-21ae1d17ac0b" providerId="ADAL" clId="{070E689A-B4CD-4207-BFB3-3116BABDEAD8}" dt="2022-02-11T08:32:27.915" v="739" actId="14100"/>
        <pc:sldMkLst>
          <pc:docMk/>
          <pc:sldMk cId="1944529321" sldId="666"/>
        </pc:sldMkLst>
        <pc:spChg chg="mod">
          <ac:chgData name="Siniša Vuksan" userId="3af124f9-b8e7-46e3-9422-21ae1d17ac0b" providerId="ADAL" clId="{070E689A-B4CD-4207-BFB3-3116BABDEAD8}" dt="2022-02-11T08:32:27.915" v="739" actId="14100"/>
          <ac:spMkLst>
            <pc:docMk/>
            <pc:sldMk cId="1944529321" sldId="666"/>
            <ac:spMk id="6" creationId="{010AB125-9086-4261-98B4-FC5A0801347C}"/>
          </ac:spMkLst>
        </pc:spChg>
        <pc:spChg chg="add mod">
          <ac:chgData name="Siniša Vuksan" userId="3af124f9-b8e7-46e3-9422-21ae1d17ac0b" providerId="ADAL" clId="{070E689A-B4CD-4207-BFB3-3116BABDEAD8}" dt="2022-02-11T08:32:19.800" v="737" actId="1037"/>
          <ac:spMkLst>
            <pc:docMk/>
            <pc:sldMk cId="1944529321" sldId="666"/>
            <ac:spMk id="8" creationId="{08A39C4F-0936-41EC-B454-EBF91D73D87D}"/>
          </ac:spMkLst>
        </pc:spChg>
        <pc:spChg chg="add mod">
          <ac:chgData name="Siniša Vuksan" userId="3af124f9-b8e7-46e3-9422-21ae1d17ac0b" providerId="ADAL" clId="{070E689A-B4CD-4207-BFB3-3116BABDEAD8}" dt="2022-02-11T08:32:19.800" v="737" actId="1037"/>
          <ac:spMkLst>
            <pc:docMk/>
            <pc:sldMk cId="1944529321" sldId="666"/>
            <ac:spMk id="9" creationId="{30A4DC2B-8F4A-423F-A958-2053D58668DC}"/>
          </ac:spMkLst>
        </pc:spChg>
        <pc:spChg chg="add mod">
          <ac:chgData name="Siniša Vuksan" userId="3af124f9-b8e7-46e3-9422-21ae1d17ac0b" providerId="ADAL" clId="{070E689A-B4CD-4207-BFB3-3116BABDEAD8}" dt="2022-02-11T08:32:19.800" v="737" actId="1037"/>
          <ac:spMkLst>
            <pc:docMk/>
            <pc:sldMk cId="1944529321" sldId="666"/>
            <ac:spMk id="10" creationId="{FA93045D-3B0D-456C-AC86-5E8BD4BBD7F6}"/>
          </ac:spMkLst>
        </pc:spChg>
        <pc:spChg chg="add mod">
          <ac:chgData name="Siniša Vuksan" userId="3af124f9-b8e7-46e3-9422-21ae1d17ac0b" providerId="ADAL" clId="{070E689A-B4CD-4207-BFB3-3116BABDEAD8}" dt="2022-02-11T08:32:19.800" v="737" actId="1037"/>
          <ac:spMkLst>
            <pc:docMk/>
            <pc:sldMk cId="1944529321" sldId="666"/>
            <ac:spMk id="11" creationId="{EC503587-F5A4-4CBC-8414-B1A8DDBCD6AE}"/>
          </ac:spMkLst>
        </pc:spChg>
        <pc:spChg chg="add mod">
          <ac:chgData name="Siniša Vuksan" userId="3af124f9-b8e7-46e3-9422-21ae1d17ac0b" providerId="ADAL" clId="{070E689A-B4CD-4207-BFB3-3116BABDEAD8}" dt="2022-02-11T08:32:19.800" v="737" actId="1037"/>
          <ac:spMkLst>
            <pc:docMk/>
            <pc:sldMk cId="1944529321" sldId="666"/>
            <ac:spMk id="12" creationId="{77970487-7C16-4B8F-80D9-8730B30B39F1}"/>
          </ac:spMkLst>
        </pc:spChg>
        <pc:spChg chg="add mod">
          <ac:chgData name="Siniša Vuksan" userId="3af124f9-b8e7-46e3-9422-21ae1d17ac0b" providerId="ADAL" clId="{070E689A-B4CD-4207-BFB3-3116BABDEAD8}" dt="2022-02-11T08:32:19.800" v="737" actId="1037"/>
          <ac:spMkLst>
            <pc:docMk/>
            <pc:sldMk cId="1944529321" sldId="666"/>
            <ac:spMk id="13" creationId="{0E0F1A28-3115-43BE-B09C-92903D96A72B}"/>
          </ac:spMkLst>
        </pc:spChg>
        <pc:spChg chg="add mod">
          <ac:chgData name="Siniša Vuksan" userId="3af124f9-b8e7-46e3-9422-21ae1d17ac0b" providerId="ADAL" clId="{070E689A-B4CD-4207-BFB3-3116BABDEAD8}" dt="2022-02-11T08:32:19.800" v="737" actId="1037"/>
          <ac:spMkLst>
            <pc:docMk/>
            <pc:sldMk cId="1944529321" sldId="666"/>
            <ac:spMk id="14" creationId="{D66A0FF1-EEBC-4BA9-9617-CC3E4AC23939}"/>
          </ac:spMkLst>
        </pc:spChg>
        <pc:spChg chg="add mod">
          <ac:chgData name="Siniša Vuksan" userId="3af124f9-b8e7-46e3-9422-21ae1d17ac0b" providerId="ADAL" clId="{070E689A-B4CD-4207-BFB3-3116BABDEAD8}" dt="2022-02-11T08:32:19.800" v="737" actId="1037"/>
          <ac:spMkLst>
            <pc:docMk/>
            <pc:sldMk cId="1944529321" sldId="666"/>
            <ac:spMk id="15" creationId="{1DFDAE3B-1D13-4D23-9F2E-18D4611CC3C7}"/>
          </ac:spMkLst>
        </pc:spChg>
        <pc:spChg chg="add mod">
          <ac:chgData name="Siniša Vuksan" userId="3af124f9-b8e7-46e3-9422-21ae1d17ac0b" providerId="ADAL" clId="{070E689A-B4CD-4207-BFB3-3116BABDEAD8}" dt="2022-02-11T08:32:19.800" v="737" actId="1037"/>
          <ac:spMkLst>
            <pc:docMk/>
            <pc:sldMk cId="1944529321" sldId="666"/>
            <ac:spMk id="16" creationId="{0B2AF9F0-DC1F-4492-9FB2-06CBBB4175C5}"/>
          </ac:spMkLst>
        </pc:spChg>
        <pc:spChg chg="add mod">
          <ac:chgData name="Siniša Vuksan" userId="3af124f9-b8e7-46e3-9422-21ae1d17ac0b" providerId="ADAL" clId="{070E689A-B4CD-4207-BFB3-3116BABDEAD8}" dt="2022-02-11T08:32:19.800" v="737" actId="1037"/>
          <ac:spMkLst>
            <pc:docMk/>
            <pc:sldMk cId="1944529321" sldId="666"/>
            <ac:spMk id="17" creationId="{AE39E4F7-4DC5-4AE9-AF2F-017F392A6CFA}"/>
          </ac:spMkLst>
        </pc:spChg>
        <pc:spChg chg="add mod">
          <ac:chgData name="Siniša Vuksan" userId="3af124f9-b8e7-46e3-9422-21ae1d17ac0b" providerId="ADAL" clId="{070E689A-B4CD-4207-BFB3-3116BABDEAD8}" dt="2022-02-11T08:32:19.800" v="737" actId="1037"/>
          <ac:spMkLst>
            <pc:docMk/>
            <pc:sldMk cId="1944529321" sldId="666"/>
            <ac:spMk id="18" creationId="{0B6CAE20-0AE8-4159-AEC5-8AAD50BD50D0}"/>
          </ac:spMkLst>
        </pc:spChg>
        <pc:spChg chg="mod">
          <ac:chgData name="Siniša Vuksan" userId="3af124f9-b8e7-46e3-9422-21ae1d17ac0b" providerId="ADAL" clId="{070E689A-B4CD-4207-BFB3-3116BABDEAD8}" dt="2022-02-11T08:32:19.800" v="737" actId="1037"/>
          <ac:spMkLst>
            <pc:docMk/>
            <pc:sldMk cId="1944529321" sldId="666"/>
            <ac:spMk id="19" creationId="{2CD18813-D791-4E54-9CAF-002679B64BC5}"/>
          </ac:spMkLst>
        </pc:spChg>
        <pc:spChg chg="add mod">
          <ac:chgData name="Siniša Vuksan" userId="3af124f9-b8e7-46e3-9422-21ae1d17ac0b" providerId="ADAL" clId="{070E689A-B4CD-4207-BFB3-3116BABDEAD8}" dt="2022-02-11T08:32:19.800" v="737" actId="1037"/>
          <ac:spMkLst>
            <pc:docMk/>
            <pc:sldMk cId="1944529321" sldId="666"/>
            <ac:spMk id="20" creationId="{74D5FC0F-9697-4C0E-A6D1-732E31876312}"/>
          </ac:spMkLst>
        </pc:spChg>
        <pc:spChg chg="add del mod">
          <ac:chgData name="Siniša Vuksan" userId="3af124f9-b8e7-46e3-9422-21ae1d17ac0b" providerId="ADAL" clId="{070E689A-B4CD-4207-BFB3-3116BABDEAD8}" dt="2022-02-11T08:19:23.274" v="267" actId="478"/>
          <ac:spMkLst>
            <pc:docMk/>
            <pc:sldMk cId="1944529321" sldId="666"/>
            <ac:spMk id="21" creationId="{5E855E10-7D21-4596-840B-E3A19AEC40A3}"/>
          </ac:spMkLst>
        </pc:spChg>
        <pc:picChg chg="mod">
          <ac:chgData name="Siniša Vuksan" userId="3af124f9-b8e7-46e3-9422-21ae1d17ac0b" providerId="ADAL" clId="{070E689A-B4CD-4207-BFB3-3116BABDEAD8}" dt="2022-02-11T08:32:19.800" v="737" actId="1037"/>
          <ac:picMkLst>
            <pc:docMk/>
            <pc:sldMk cId="1944529321" sldId="666"/>
            <ac:picMk id="2" creationId="{79AB126F-5218-4223-8FB3-6BD5D18FF2B3}"/>
          </ac:picMkLst>
        </pc:picChg>
        <pc:picChg chg="add del mod">
          <ac:chgData name="Siniša Vuksan" userId="3af124f9-b8e7-46e3-9422-21ae1d17ac0b" providerId="ADAL" clId="{070E689A-B4CD-4207-BFB3-3116BABDEAD8}" dt="2022-02-11T08:17:29.917" v="177" actId="478"/>
          <ac:picMkLst>
            <pc:docMk/>
            <pc:sldMk cId="1944529321" sldId="666"/>
            <ac:picMk id="5" creationId="{EB8F5213-0E6A-4024-8D39-38765193E7F8}"/>
          </ac:picMkLst>
        </pc:picChg>
      </pc:sldChg>
      <pc:sldChg chg="addSp modSp add mod ord modAnim">
        <pc:chgData name="Siniša Vuksan" userId="3af124f9-b8e7-46e3-9422-21ae1d17ac0b" providerId="ADAL" clId="{070E689A-B4CD-4207-BFB3-3116BABDEAD8}" dt="2022-02-11T08:20:47.954" v="459"/>
        <pc:sldMkLst>
          <pc:docMk/>
          <pc:sldMk cId="324182878" sldId="667"/>
        </pc:sldMkLst>
        <pc:spChg chg="add mod">
          <ac:chgData name="Siniša Vuksan" userId="3af124f9-b8e7-46e3-9422-21ae1d17ac0b" providerId="ADAL" clId="{070E689A-B4CD-4207-BFB3-3116BABDEAD8}" dt="2022-02-11T08:20:41.998" v="457" actId="20577"/>
          <ac:spMkLst>
            <pc:docMk/>
            <pc:sldMk cId="324182878" sldId="667"/>
            <ac:spMk id="5" creationId="{38336E21-A6C4-4C8E-B62E-3A29096790D6}"/>
          </ac:spMkLst>
        </pc:spChg>
        <pc:spChg chg="mod">
          <ac:chgData name="Siniša Vuksan" userId="3af124f9-b8e7-46e3-9422-21ae1d17ac0b" providerId="ADAL" clId="{070E689A-B4CD-4207-BFB3-3116BABDEAD8}" dt="2022-02-11T08:19:00.360" v="262" actId="20577"/>
          <ac:spMkLst>
            <pc:docMk/>
            <pc:sldMk cId="324182878" sldId="667"/>
            <ac:spMk id="26" creationId="{18D82BDB-F54C-46C6-B586-9C1FA95A5370}"/>
          </ac:spMkLst>
        </pc:spChg>
        <pc:picChg chg="mod">
          <ac:chgData name="Siniša Vuksan" userId="3af124f9-b8e7-46e3-9422-21ae1d17ac0b" providerId="ADAL" clId="{070E689A-B4CD-4207-BFB3-3116BABDEAD8}" dt="2022-02-11T08:17:56.207" v="181" actId="14100"/>
          <ac:picMkLst>
            <pc:docMk/>
            <pc:sldMk cId="324182878" sldId="667"/>
            <ac:picMk id="4" creationId="{1B2619D9-4F98-4A11-8FFE-57C7EB1F529A}"/>
          </ac:picMkLst>
        </pc:picChg>
        <pc:picChg chg="mod">
          <ac:chgData name="Siniša Vuksan" userId="3af124f9-b8e7-46e3-9422-21ae1d17ac0b" providerId="ADAL" clId="{070E689A-B4CD-4207-BFB3-3116BABDEAD8}" dt="2022-02-11T08:19:10.130" v="265" actId="1076"/>
          <ac:picMkLst>
            <pc:docMk/>
            <pc:sldMk cId="324182878" sldId="667"/>
            <ac:picMk id="28" creationId="{8A17EEA3-FF03-42E3-A77C-3FEBAAC01A00}"/>
          </ac:picMkLst>
        </pc:picChg>
      </pc:sldChg>
    </pc:docChg>
  </pc:docChgLst>
  <pc:docChgLst>
    <pc:chgData name="Siniša Vuksan" userId="3af124f9-b8e7-46e3-9422-21ae1d17ac0b" providerId="ADAL" clId="{E0EB9661-B101-4799-8964-D9E138768045}"/>
    <pc:docChg chg="custSel addSld modSld">
      <pc:chgData name="Siniša Vuksan" userId="3af124f9-b8e7-46e3-9422-21ae1d17ac0b" providerId="ADAL" clId="{E0EB9661-B101-4799-8964-D9E138768045}" dt="2022-02-10T11:34:52.293" v="71" actId="14100"/>
      <pc:docMkLst>
        <pc:docMk/>
      </pc:docMkLst>
      <pc:sldChg chg="delSp modSp add mod delAnim modAnim">
        <pc:chgData name="Siniša Vuksan" userId="3af124f9-b8e7-46e3-9422-21ae1d17ac0b" providerId="ADAL" clId="{E0EB9661-B101-4799-8964-D9E138768045}" dt="2022-02-10T11:34:52.293" v="71" actId="14100"/>
        <pc:sldMkLst>
          <pc:docMk/>
          <pc:sldMk cId="1944529321" sldId="666"/>
        </pc:sldMkLst>
        <pc:spChg chg="mod">
          <ac:chgData name="Siniša Vuksan" userId="3af124f9-b8e7-46e3-9422-21ae1d17ac0b" providerId="ADAL" clId="{E0EB9661-B101-4799-8964-D9E138768045}" dt="2022-02-10T11:33:26.702" v="63" actId="20577"/>
          <ac:spMkLst>
            <pc:docMk/>
            <pc:sldMk cId="1944529321" sldId="666"/>
            <ac:spMk id="6" creationId="{010AB125-9086-4261-98B4-FC5A0801347C}"/>
          </ac:spMkLst>
        </pc:spChg>
        <pc:spChg chg="del">
          <ac:chgData name="Siniša Vuksan" userId="3af124f9-b8e7-46e3-9422-21ae1d17ac0b" providerId="ADAL" clId="{E0EB9661-B101-4799-8964-D9E138768045}" dt="2022-02-10T11:32:18.586" v="1" actId="478"/>
          <ac:spMkLst>
            <pc:docMk/>
            <pc:sldMk cId="1944529321" sldId="666"/>
            <ac:spMk id="13" creationId="{F5EEA711-A40D-40DF-AD6B-FE70B8678379}"/>
          </ac:spMkLst>
        </pc:spChg>
        <pc:spChg chg="del">
          <ac:chgData name="Siniša Vuksan" userId="3af124f9-b8e7-46e3-9422-21ae1d17ac0b" providerId="ADAL" clId="{E0EB9661-B101-4799-8964-D9E138768045}" dt="2022-02-10T11:32:18.586" v="1" actId="478"/>
          <ac:spMkLst>
            <pc:docMk/>
            <pc:sldMk cId="1944529321" sldId="666"/>
            <ac:spMk id="17" creationId="{3E7D4A3E-7572-4267-B9AA-075C0D8139F0}"/>
          </ac:spMkLst>
        </pc:spChg>
        <pc:spChg chg="del">
          <ac:chgData name="Siniša Vuksan" userId="3af124f9-b8e7-46e3-9422-21ae1d17ac0b" providerId="ADAL" clId="{E0EB9661-B101-4799-8964-D9E138768045}" dt="2022-02-10T11:32:18.586" v="1" actId="478"/>
          <ac:spMkLst>
            <pc:docMk/>
            <pc:sldMk cId="1944529321" sldId="666"/>
            <ac:spMk id="18" creationId="{072D71D2-A2E7-4A63-8078-4BD8AE5B05A1}"/>
          </ac:spMkLst>
        </pc:spChg>
        <pc:spChg chg="mod">
          <ac:chgData name="Siniša Vuksan" userId="3af124f9-b8e7-46e3-9422-21ae1d17ac0b" providerId="ADAL" clId="{E0EB9661-B101-4799-8964-D9E138768045}" dt="2022-02-10T11:34:52.293" v="71" actId="14100"/>
          <ac:spMkLst>
            <pc:docMk/>
            <pc:sldMk cId="1944529321" sldId="666"/>
            <ac:spMk id="19" creationId="{2CD18813-D791-4E54-9CAF-002679B64BC5}"/>
          </ac:spMkLst>
        </pc:spChg>
        <pc:spChg chg="del">
          <ac:chgData name="Siniša Vuksan" userId="3af124f9-b8e7-46e3-9422-21ae1d17ac0b" providerId="ADAL" clId="{E0EB9661-B101-4799-8964-D9E138768045}" dt="2022-02-10T11:32:18.586" v="1" actId="478"/>
          <ac:spMkLst>
            <pc:docMk/>
            <pc:sldMk cId="1944529321" sldId="666"/>
            <ac:spMk id="20" creationId="{192607E7-00E0-4043-A941-85AFE3B207D2}"/>
          </ac:spMkLst>
        </pc:spChg>
        <pc:spChg chg="del">
          <ac:chgData name="Siniša Vuksan" userId="3af124f9-b8e7-46e3-9422-21ae1d17ac0b" providerId="ADAL" clId="{E0EB9661-B101-4799-8964-D9E138768045}" dt="2022-02-10T11:32:18.586" v="1" actId="478"/>
          <ac:spMkLst>
            <pc:docMk/>
            <pc:sldMk cId="1944529321" sldId="666"/>
            <ac:spMk id="21" creationId="{7D7BFA94-76B1-47E1-91B8-E5FBF6DA0149}"/>
          </ac:spMkLst>
        </pc:spChg>
        <pc:spChg chg="del">
          <ac:chgData name="Siniša Vuksan" userId="3af124f9-b8e7-46e3-9422-21ae1d17ac0b" providerId="ADAL" clId="{E0EB9661-B101-4799-8964-D9E138768045}" dt="2022-02-10T11:32:18.586" v="1" actId="478"/>
          <ac:spMkLst>
            <pc:docMk/>
            <pc:sldMk cId="1944529321" sldId="666"/>
            <ac:spMk id="22" creationId="{FACBFE80-89BB-43C4-B311-93890B634D0E}"/>
          </ac:spMkLst>
        </pc:spChg>
        <pc:picChg chg="mod">
          <ac:chgData name="Siniša Vuksan" userId="3af124f9-b8e7-46e3-9422-21ae1d17ac0b" providerId="ADAL" clId="{E0EB9661-B101-4799-8964-D9E138768045}" dt="2022-02-10T11:34:36.287" v="68" actId="1076"/>
          <ac:picMkLst>
            <pc:docMk/>
            <pc:sldMk cId="1944529321" sldId="666"/>
            <ac:picMk id="2" creationId="{79AB126F-5218-4223-8FB3-6BD5D18FF2B3}"/>
          </ac:picMkLst>
        </pc:picChg>
      </pc:sldChg>
    </pc:docChg>
  </pc:docChgLst>
  <pc:docChgLst>
    <pc:chgData name="Siniša Vuksan" userId="3af124f9-b8e7-46e3-9422-21ae1d17ac0b" providerId="ADAL" clId="{1BFE8721-30DD-4E54-BDD6-BC13A47E59BD}"/>
    <pc:docChg chg="custSel addSld delSld modSld">
      <pc:chgData name="Siniša Vuksan" userId="3af124f9-b8e7-46e3-9422-21ae1d17ac0b" providerId="ADAL" clId="{1BFE8721-30DD-4E54-BDD6-BC13A47E59BD}" dt="2022-02-11T09:43:18.067" v="1626" actId="14100"/>
      <pc:docMkLst>
        <pc:docMk/>
      </pc:docMkLst>
      <pc:sldChg chg="modSp">
        <pc:chgData name="Siniša Vuksan" userId="3af124f9-b8e7-46e3-9422-21ae1d17ac0b" providerId="ADAL" clId="{1BFE8721-30DD-4E54-BDD6-BC13A47E59BD}" dt="2022-02-11T08:35:32.262" v="15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1BFE8721-30DD-4E54-BDD6-BC13A47E59BD}" dt="2022-02-11T08:35:32.262" v="15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delSp modSp mod delAnim modAnim">
        <pc:chgData name="Siniša Vuksan" userId="3af124f9-b8e7-46e3-9422-21ae1d17ac0b" providerId="ADAL" clId="{1BFE8721-30DD-4E54-BDD6-BC13A47E59BD}" dt="2022-02-11T09:05:46.518" v="740" actId="20577"/>
        <pc:sldMkLst>
          <pc:docMk/>
          <pc:sldMk cId="3094854792" sldId="626"/>
        </pc:sldMkLst>
        <pc:spChg chg="mod">
          <ac:chgData name="Siniša Vuksan" userId="3af124f9-b8e7-46e3-9422-21ae1d17ac0b" providerId="ADAL" clId="{1BFE8721-30DD-4E54-BDD6-BC13A47E59BD}" dt="2022-02-11T09:05:46.518" v="740" actId="20577"/>
          <ac:spMkLst>
            <pc:docMk/>
            <pc:sldMk cId="3094854792" sldId="626"/>
            <ac:spMk id="6" creationId="{010AB125-9086-4261-98B4-FC5A0801347C}"/>
          </ac:spMkLst>
        </pc:spChg>
        <pc:spChg chg="del">
          <ac:chgData name="Siniša Vuksan" userId="3af124f9-b8e7-46e3-9422-21ae1d17ac0b" providerId="ADAL" clId="{1BFE8721-30DD-4E54-BDD6-BC13A47E59BD}" dt="2022-02-11T08:50:22.153" v="241" actId="478"/>
          <ac:spMkLst>
            <pc:docMk/>
            <pc:sldMk cId="3094854792" sldId="626"/>
            <ac:spMk id="8" creationId="{4FD827EF-DFCE-43D4-B4A6-20EDBA3E7289}"/>
          </ac:spMkLst>
        </pc:spChg>
        <pc:spChg chg="del">
          <ac:chgData name="Siniša Vuksan" userId="3af124f9-b8e7-46e3-9422-21ae1d17ac0b" providerId="ADAL" clId="{1BFE8721-30DD-4E54-BDD6-BC13A47E59BD}" dt="2022-02-11T08:50:30.125" v="245" actId="478"/>
          <ac:spMkLst>
            <pc:docMk/>
            <pc:sldMk cId="3094854792" sldId="626"/>
            <ac:spMk id="12" creationId="{3620CD48-294D-4E43-A816-B62E84618A05}"/>
          </ac:spMkLst>
        </pc:spChg>
        <pc:spChg chg="del">
          <ac:chgData name="Siniša Vuksan" userId="3af124f9-b8e7-46e3-9422-21ae1d17ac0b" providerId="ADAL" clId="{1BFE8721-30DD-4E54-BDD6-BC13A47E59BD}" dt="2022-02-11T08:50:22.153" v="241" actId="478"/>
          <ac:spMkLst>
            <pc:docMk/>
            <pc:sldMk cId="3094854792" sldId="626"/>
            <ac:spMk id="14" creationId="{7DA7CC42-3980-4AAD-8696-B16FA7BE0A6E}"/>
          </ac:spMkLst>
        </pc:spChg>
        <pc:spChg chg="del">
          <ac:chgData name="Siniša Vuksan" userId="3af124f9-b8e7-46e3-9422-21ae1d17ac0b" providerId="ADAL" clId="{1BFE8721-30DD-4E54-BDD6-BC13A47E59BD}" dt="2022-02-11T08:50:22.153" v="241" actId="478"/>
          <ac:spMkLst>
            <pc:docMk/>
            <pc:sldMk cId="3094854792" sldId="626"/>
            <ac:spMk id="15" creationId="{4505617B-37AD-42A1-9B96-7863FF39E812}"/>
          </ac:spMkLst>
        </pc:spChg>
        <pc:spChg chg="del">
          <ac:chgData name="Siniša Vuksan" userId="3af124f9-b8e7-46e3-9422-21ae1d17ac0b" providerId="ADAL" clId="{1BFE8721-30DD-4E54-BDD6-BC13A47E59BD}" dt="2022-02-11T08:50:22.153" v="241" actId="478"/>
          <ac:spMkLst>
            <pc:docMk/>
            <pc:sldMk cId="3094854792" sldId="626"/>
            <ac:spMk id="16" creationId="{881CB795-1C2C-4B33-A82E-75C56A56D1F4}"/>
          </ac:spMkLst>
        </pc:spChg>
        <pc:spChg chg="del">
          <ac:chgData name="Siniša Vuksan" userId="3af124f9-b8e7-46e3-9422-21ae1d17ac0b" providerId="ADAL" clId="{1BFE8721-30DD-4E54-BDD6-BC13A47E59BD}" dt="2022-02-11T08:50:22.153" v="241" actId="478"/>
          <ac:spMkLst>
            <pc:docMk/>
            <pc:sldMk cId="3094854792" sldId="626"/>
            <ac:spMk id="17" creationId="{25697105-8B99-4F10-8908-267E91F3BD17}"/>
          </ac:spMkLst>
        </pc:spChg>
        <pc:picChg chg="mod">
          <ac:chgData name="Siniša Vuksan" userId="3af124f9-b8e7-46e3-9422-21ae1d17ac0b" providerId="ADAL" clId="{1BFE8721-30DD-4E54-BDD6-BC13A47E59BD}" dt="2022-02-11T09:05:00.319" v="718" actId="1076"/>
          <ac:picMkLst>
            <pc:docMk/>
            <pc:sldMk cId="3094854792" sldId="626"/>
            <ac:picMk id="2" creationId="{B69E1C10-ACFD-49C4-B019-6B92ED78F85E}"/>
          </ac:picMkLst>
        </pc:picChg>
        <pc:picChg chg="mod">
          <ac:chgData name="Siniša Vuksan" userId="3af124f9-b8e7-46e3-9422-21ae1d17ac0b" providerId="ADAL" clId="{1BFE8721-30DD-4E54-BDD6-BC13A47E59BD}" dt="2022-02-11T08:50:41.885" v="248" actId="1076"/>
          <ac:picMkLst>
            <pc:docMk/>
            <pc:sldMk cId="3094854792" sldId="626"/>
            <ac:picMk id="4" creationId="{1B2619D9-4F98-4A11-8FFE-57C7EB1F529A}"/>
          </ac:picMkLst>
        </pc:picChg>
        <pc:picChg chg="del">
          <ac:chgData name="Siniša Vuksan" userId="3af124f9-b8e7-46e3-9422-21ae1d17ac0b" providerId="ADAL" clId="{1BFE8721-30DD-4E54-BDD6-BC13A47E59BD}" dt="2022-02-11T08:50:31.364" v="246" actId="478"/>
          <ac:picMkLst>
            <pc:docMk/>
            <pc:sldMk cId="3094854792" sldId="626"/>
            <ac:picMk id="5" creationId="{C02F5733-D260-488B-B7FC-159624B5D313}"/>
          </ac:picMkLst>
        </pc:picChg>
        <pc:picChg chg="del">
          <ac:chgData name="Siniša Vuksan" userId="3af124f9-b8e7-46e3-9422-21ae1d17ac0b" providerId="ADAL" clId="{1BFE8721-30DD-4E54-BDD6-BC13A47E59BD}" dt="2022-02-11T08:50:28.263" v="244" actId="478"/>
          <ac:picMkLst>
            <pc:docMk/>
            <pc:sldMk cId="3094854792" sldId="626"/>
            <ac:picMk id="7" creationId="{6614F215-A6DB-470A-9AEF-6C99D4187D00}"/>
          </ac:picMkLst>
        </pc:picChg>
      </pc:sldChg>
      <pc:sldChg chg="addSp delSp modSp mod delAnim modAnim">
        <pc:chgData name="Siniša Vuksan" userId="3af124f9-b8e7-46e3-9422-21ae1d17ac0b" providerId="ADAL" clId="{1BFE8721-30DD-4E54-BDD6-BC13A47E59BD}" dt="2022-02-11T08:48:33.581" v="240" actId="14100"/>
        <pc:sldMkLst>
          <pc:docMk/>
          <pc:sldMk cId="1023065536" sldId="636"/>
        </pc:sldMkLst>
        <pc:spChg chg="mod">
          <ac:chgData name="Siniša Vuksan" userId="3af124f9-b8e7-46e3-9422-21ae1d17ac0b" providerId="ADAL" clId="{1BFE8721-30DD-4E54-BDD6-BC13A47E59BD}" dt="2022-02-11T08:48:33.581" v="240" actId="14100"/>
          <ac:spMkLst>
            <pc:docMk/>
            <pc:sldMk cId="1023065536" sldId="636"/>
            <ac:spMk id="6" creationId="{010AB125-9086-4261-98B4-FC5A0801347C}"/>
          </ac:spMkLst>
        </pc:spChg>
        <pc:spChg chg="mod">
          <ac:chgData name="Siniša Vuksan" userId="3af124f9-b8e7-46e3-9422-21ae1d17ac0b" providerId="ADAL" clId="{1BFE8721-30DD-4E54-BDD6-BC13A47E59BD}" dt="2022-02-11T08:37:58.401" v="146" actId="20577"/>
          <ac:spMkLst>
            <pc:docMk/>
            <pc:sldMk cId="1023065536" sldId="636"/>
            <ac:spMk id="7" creationId="{0256D9EB-C20B-45FA-9F3D-124012366C9E}"/>
          </ac:spMkLst>
        </pc:spChg>
        <pc:spChg chg="mod">
          <ac:chgData name="Siniša Vuksan" userId="3af124f9-b8e7-46e3-9422-21ae1d17ac0b" providerId="ADAL" clId="{1BFE8721-30DD-4E54-BDD6-BC13A47E59BD}" dt="2022-02-11T08:38:55.647" v="174" actId="20577"/>
          <ac:spMkLst>
            <pc:docMk/>
            <pc:sldMk cId="1023065536" sldId="636"/>
            <ac:spMk id="8" creationId="{3F92526C-E940-4B6C-B39C-41B0E2DD0B90}"/>
          </ac:spMkLst>
        </pc:spChg>
        <pc:spChg chg="del">
          <ac:chgData name="Siniša Vuksan" userId="3af124f9-b8e7-46e3-9422-21ae1d17ac0b" providerId="ADAL" clId="{1BFE8721-30DD-4E54-BDD6-BC13A47E59BD}" dt="2022-02-11T08:35:48.515" v="21" actId="478"/>
          <ac:spMkLst>
            <pc:docMk/>
            <pc:sldMk cId="1023065536" sldId="636"/>
            <ac:spMk id="9" creationId="{0C70BCC3-B9B5-4DE7-A776-C99B4C840C41}"/>
          </ac:spMkLst>
        </pc:spChg>
        <pc:spChg chg="del">
          <ac:chgData name="Siniša Vuksan" userId="3af124f9-b8e7-46e3-9422-21ae1d17ac0b" providerId="ADAL" clId="{1BFE8721-30DD-4E54-BDD6-BC13A47E59BD}" dt="2022-02-11T08:35:46.246" v="20" actId="478"/>
          <ac:spMkLst>
            <pc:docMk/>
            <pc:sldMk cId="1023065536" sldId="636"/>
            <ac:spMk id="10" creationId="{3AE72F33-309C-4DC9-9821-53CF9A929A0E}"/>
          </ac:spMkLst>
        </pc:spChg>
        <pc:spChg chg="del">
          <ac:chgData name="Siniša Vuksan" userId="3af124f9-b8e7-46e3-9422-21ae1d17ac0b" providerId="ADAL" clId="{1BFE8721-30DD-4E54-BDD6-BC13A47E59BD}" dt="2022-02-11T08:39:22.465" v="179" actId="478"/>
          <ac:spMkLst>
            <pc:docMk/>
            <pc:sldMk cId="1023065536" sldId="636"/>
            <ac:spMk id="13" creationId="{42C9A474-A918-4A25-BAEC-135BBFEEE1AC}"/>
          </ac:spMkLst>
        </pc:spChg>
        <pc:spChg chg="add mod">
          <ac:chgData name="Siniša Vuksan" userId="3af124f9-b8e7-46e3-9422-21ae1d17ac0b" providerId="ADAL" clId="{1BFE8721-30DD-4E54-BDD6-BC13A47E59BD}" dt="2022-02-11T08:47:39.208" v="224" actId="1036"/>
          <ac:spMkLst>
            <pc:docMk/>
            <pc:sldMk cId="1023065536" sldId="636"/>
            <ac:spMk id="14" creationId="{4185F8B3-B05C-4E3A-9749-E236E5D7D3FA}"/>
          </ac:spMkLst>
        </pc:spChg>
        <pc:spChg chg="add mod">
          <ac:chgData name="Siniša Vuksan" userId="3af124f9-b8e7-46e3-9422-21ae1d17ac0b" providerId="ADAL" clId="{1BFE8721-30DD-4E54-BDD6-BC13A47E59BD}" dt="2022-02-11T08:48:07.099" v="232" actId="20577"/>
          <ac:spMkLst>
            <pc:docMk/>
            <pc:sldMk cId="1023065536" sldId="636"/>
            <ac:spMk id="15" creationId="{C4F522C7-607A-499B-B947-3284D978B320}"/>
          </ac:spMkLst>
        </pc:spChg>
        <pc:spChg chg="add mod">
          <ac:chgData name="Siniša Vuksan" userId="3af124f9-b8e7-46e3-9422-21ae1d17ac0b" providerId="ADAL" clId="{1BFE8721-30DD-4E54-BDD6-BC13A47E59BD}" dt="2022-02-11T08:48:17.354" v="236" actId="1036"/>
          <ac:spMkLst>
            <pc:docMk/>
            <pc:sldMk cId="1023065536" sldId="636"/>
            <ac:spMk id="16" creationId="{A0E7FB44-4881-4CC0-9620-16308C299227}"/>
          </ac:spMkLst>
        </pc:spChg>
        <pc:spChg chg="add mod">
          <ac:chgData name="Siniša Vuksan" userId="3af124f9-b8e7-46e3-9422-21ae1d17ac0b" providerId="ADAL" clId="{1BFE8721-30DD-4E54-BDD6-BC13A47E59BD}" dt="2022-02-11T08:48:24.778" v="239" actId="1076"/>
          <ac:spMkLst>
            <pc:docMk/>
            <pc:sldMk cId="1023065536" sldId="636"/>
            <ac:spMk id="17" creationId="{45572FCC-6C93-4F1B-922A-01350ED091FB}"/>
          </ac:spMkLst>
        </pc:spChg>
        <pc:picChg chg="mod">
          <ac:chgData name="Siniša Vuksan" userId="3af124f9-b8e7-46e3-9422-21ae1d17ac0b" providerId="ADAL" clId="{1BFE8721-30DD-4E54-BDD6-BC13A47E59BD}" dt="2022-02-11T08:41:24.088" v="182" actId="14100"/>
          <ac:picMkLst>
            <pc:docMk/>
            <pc:sldMk cId="1023065536" sldId="636"/>
            <ac:picMk id="2" creationId="{79AB126F-5218-4223-8FB3-6BD5D18FF2B3}"/>
          </ac:picMkLst>
        </pc:picChg>
        <pc:picChg chg="del">
          <ac:chgData name="Siniša Vuksan" userId="3af124f9-b8e7-46e3-9422-21ae1d17ac0b" providerId="ADAL" clId="{1BFE8721-30DD-4E54-BDD6-BC13A47E59BD}" dt="2022-02-11T08:38:04.113" v="147" actId="478"/>
          <ac:picMkLst>
            <pc:docMk/>
            <pc:sldMk cId="1023065536" sldId="636"/>
            <ac:picMk id="3" creationId="{3E1876A7-16D4-4330-9552-106DB93B331A}"/>
          </ac:picMkLst>
        </pc:picChg>
        <pc:picChg chg="mod">
          <ac:chgData name="Siniša Vuksan" userId="3af124f9-b8e7-46e3-9422-21ae1d17ac0b" providerId="ADAL" clId="{1BFE8721-30DD-4E54-BDD6-BC13A47E59BD}" dt="2022-02-11T08:39:12.262" v="176" actId="1076"/>
          <ac:picMkLst>
            <pc:docMk/>
            <pc:sldMk cId="1023065536" sldId="636"/>
            <ac:picMk id="4" creationId="{1B2619D9-4F98-4A11-8FFE-57C7EB1F529A}"/>
          </ac:picMkLst>
        </pc:picChg>
        <pc:picChg chg="del mod">
          <ac:chgData name="Siniša Vuksan" userId="3af124f9-b8e7-46e3-9422-21ae1d17ac0b" providerId="ADAL" clId="{1BFE8721-30DD-4E54-BDD6-BC13A47E59BD}" dt="2022-02-11T08:39:20.433" v="178" actId="478"/>
          <ac:picMkLst>
            <pc:docMk/>
            <pc:sldMk cId="1023065536" sldId="636"/>
            <ac:picMk id="12" creationId="{97179450-3966-46E0-8CCC-6F49C350F5B4}"/>
          </ac:picMkLst>
        </pc:picChg>
      </pc:sldChg>
      <pc:sldChg chg="del">
        <pc:chgData name="Siniša Vuksan" userId="3af124f9-b8e7-46e3-9422-21ae1d17ac0b" providerId="ADAL" clId="{1BFE8721-30DD-4E54-BDD6-BC13A47E59BD}" dt="2022-02-11T09:41:03.448" v="1578" actId="47"/>
        <pc:sldMkLst>
          <pc:docMk/>
          <pc:sldMk cId="1831800955" sldId="648"/>
        </pc:sldMkLst>
      </pc:sldChg>
      <pc:sldChg chg="del">
        <pc:chgData name="Siniša Vuksan" userId="3af124f9-b8e7-46e3-9422-21ae1d17ac0b" providerId="ADAL" clId="{1BFE8721-30DD-4E54-BDD6-BC13A47E59BD}" dt="2022-02-11T09:40:58.290" v="1572" actId="47"/>
        <pc:sldMkLst>
          <pc:docMk/>
          <pc:sldMk cId="2205837355" sldId="662"/>
        </pc:sldMkLst>
      </pc:sldChg>
      <pc:sldChg chg="del">
        <pc:chgData name="Siniša Vuksan" userId="3af124f9-b8e7-46e3-9422-21ae1d17ac0b" providerId="ADAL" clId="{1BFE8721-30DD-4E54-BDD6-BC13A47E59BD}" dt="2022-02-11T09:40:59.217" v="1573" actId="47"/>
        <pc:sldMkLst>
          <pc:docMk/>
          <pc:sldMk cId="2591058102" sldId="663"/>
        </pc:sldMkLst>
      </pc:sldChg>
      <pc:sldChg chg="del">
        <pc:chgData name="Siniša Vuksan" userId="3af124f9-b8e7-46e3-9422-21ae1d17ac0b" providerId="ADAL" clId="{1BFE8721-30DD-4E54-BDD6-BC13A47E59BD}" dt="2022-02-11T09:41:00.063" v="1574" actId="47"/>
        <pc:sldMkLst>
          <pc:docMk/>
          <pc:sldMk cId="939603203" sldId="664"/>
        </pc:sldMkLst>
      </pc:sldChg>
      <pc:sldChg chg="del">
        <pc:chgData name="Siniša Vuksan" userId="3af124f9-b8e7-46e3-9422-21ae1d17ac0b" providerId="ADAL" clId="{1BFE8721-30DD-4E54-BDD6-BC13A47E59BD}" dt="2022-02-11T09:41:00.641" v="1575" actId="47"/>
        <pc:sldMkLst>
          <pc:docMk/>
          <pc:sldMk cId="2227131646" sldId="665"/>
        </pc:sldMkLst>
      </pc:sldChg>
      <pc:sldChg chg="del">
        <pc:chgData name="Siniša Vuksan" userId="3af124f9-b8e7-46e3-9422-21ae1d17ac0b" providerId="ADAL" clId="{1BFE8721-30DD-4E54-BDD6-BC13A47E59BD}" dt="2022-02-11T09:41:01.329" v="1576" actId="47"/>
        <pc:sldMkLst>
          <pc:docMk/>
          <pc:sldMk cId="1944529321" sldId="666"/>
        </pc:sldMkLst>
      </pc:sldChg>
      <pc:sldChg chg="del">
        <pc:chgData name="Siniša Vuksan" userId="3af124f9-b8e7-46e3-9422-21ae1d17ac0b" providerId="ADAL" clId="{1BFE8721-30DD-4E54-BDD6-BC13A47E59BD}" dt="2022-02-11T09:41:02.003" v="1577" actId="47"/>
        <pc:sldMkLst>
          <pc:docMk/>
          <pc:sldMk cId="324182878" sldId="667"/>
        </pc:sldMkLst>
      </pc:sldChg>
      <pc:sldChg chg="modSp add mod modAnim">
        <pc:chgData name="Siniša Vuksan" userId="3af124f9-b8e7-46e3-9422-21ae1d17ac0b" providerId="ADAL" clId="{1BFE8721-30DD-4E54-BDD6-BC13A47E59BD}" dt="2022-02-11T09:14:06.430" v="1102" actId="20577"/>
        <pc:sldMkLst>
          <pc:docMk/>
          <pc:sldMk cId="2567990774" sldId="668"/>
        </pc:sldMkLst>
        <pc:spChg chg="mod">
          <ac:chgData name="Siniša Vuksan" userId="3af124f9-b8e7-46e3-9422-21ae1d17ac0b" providerId="ADAL" clId="{1BFE8721-30DD-4E54-BDD6-BC13A47E59BD}" dt="2022-02-11T09:14:06.430" v="1102" actId="20577"/>
          <ac:spMkLst>
            <pc:docMk/>
            <pc:sldMk cId="2567990774" sldId="668"/>
            <ac:spMk id="6" creationId="{010AB125-9086-4261-98B4-FC5A0801347C}"/>
          </ac:spMkLst>
        </pc:spChg>
        <pc:picChg chg="mod">
          <ac:chgData name="Siniša Vuksan" userId="3af124f9-b8e7-46e3-9422-21ae1d17ac0b" providerId="ADAL" clId="{1BFE8721-30DD-4E54-BDD6-BC13A47E59BD}" dt="2022-02-11T09:08:35.680" v="758" actId="1076"/>
          <ac:picMkLst>
            <pc:docMk/>
            <pc:sldMk cId="2567990774" sldId="668"/>
            <ac:picMk id="2" creationId="{B69E1C10-ACFD-49C4-B019-6B92ED78F85E}"/>
          </ac:picMkLst>
        </pc:picChg>
      </pc:sldChg>
      <pc:sldChg chg="delSp modSp add mod delAnim modAnim">
        <pc:chgData name="Siniša Vuksan" userId="3af124f9-b8e7-46e3-9422-21ae1d17ac0b" providerId="ADAL" clId="{1BFE8721-30DD-4E54-BDD6-BC13A47E59BD}" dt="2022-02-11T09:18:07.268" v="1291" actId="1035"/>
        <pc:sldMkLst>
          <pc:docMk/>
          <pc:sldMk cId="1370389896" sldId="669"/>
        </pc:sldMkLst>
        <pc:spChg chg="mod">
          <ac:chgData name="Siniša Vuksan" userId="3af124f9-b8e7-46e3-9422-21ae1d17ac0b" providerId="ADAL" clId="{1BFE8721-30DD-4E54-BDD6-BC13A47E59BD}" dt="2022-02-11T09:17:34.146" v="1285" actId="20577"/>
          <ac:spMkLst>
            <pc:docMk/>
            <pc:sldMk cId="1370389896" sldId="669"/>
            <ac:spMk id="6" creationId="{010AB125-9086-4261-98B4-FC5A0801347C}"/>
          </ac:spMkLst>
        </pc:spChg>
        <pc:spChg chg="mod">
          <ac:chgData name="Siniša Vuksan" userId="3af124f9-b8e7-46e3-9422-21ae1d17ac0b" providerId="ADAL" clId="{1BFE8721-30DD-4E54-BDD6-BC13A47E59BD}" dt="2022-02-11T09:15:48.302" v="1105" actId="20577"/>
          <ac:spMkLst>
            <pc:docMk/>
            <pc:sldMk cId="1370389896" sldId="669"/>
            <ac:spMk id="7" creationId="{0256D9EB-C20B-45FA-9F3D-124012366C9E}"/>
          </ac:spMkLst>
        </pc:spChg>
        <pc:spChg chg="del">
          <ac:chgData name="Siniša Vuksan" userId="3af124f9-b8e7-46e3-9422-21ae1d17ac0b" providerId="ADAL" clId="{1BFE8721-30DD-4E54-BDD6-BC13A47E59BD}" dt="2022-02-11T09:15:54.602" v="1106" actId="478"/>
          <ac:spMkLst>
            <pc:docMk/>
            <pc:sldMk cId="1370389896" sldId="669"/>
            <ac:spMk id="13" creationId="{F5EEA711-A40D-40DF-AD6B-FE70B8678379}"/>
          </ac:spMkLst>
        </pc:spChg>
        <pc:spChg chg="del">
          <ac:chgData name="Siniša Vuksan" userId="3af124f9-b8e7-46e3-9422-21ae1d17ac0b" providerId="ADAL" clId="{1BFE8721-30DD-4E54-BDD6-BC13A47E59BD}" dt="2022-02-11T09:15:54.602" v="1106" actId="478"/>
          <ac:spMkLst>
            <pc:docMk/>
            <pc:sldMk cId="1370389896" sldId="669"/>
            <ac:spMk id="17" creationId="{3E7D4A3E-7572-4267-B9AA-075C0D8139F0}"/>
          </ac:spMkLst>
        </pc:spChg>
        <pc:spChg chg="del">
          <ac:chgData name="Siniša Vuksan" userId="3af124f9-b8e7-46e3-9422-21ae1d17ac0b" providerId="ADAL" clId="{1BFE8721-30DD-4E54-BDD6-BC13A47E59BD}" dt="2022-02-11T09:15:54.602" v="1106" actId="478"/>
          <ac:spMkLst>
            <pc:docMk/>
            <pc:sldMk cId="1370389896" sldId="669"/>
            <ac:spMk id="18" creationId="{072D71D2-A2E7-4A63-8078-4BD8AE5B05A1}"/>
          </ac:spMkLst>
        </pc:spChg>
        <pc:spChg chg="del">
          <ac:chgData name="Siniša Vuksan" userId="3af124f9-b8e7-46e3-9422-21ae1d17ac0b" providerId="ADAL" clId="{1BFE8721-30DD-4E54-BDD6-BC13A47E59BD}" dt="2022-02-11T09:15:54.602" v="1106" actId="478"/>
          <ac:spMkLst>
            <pc:docMk/>
            <pc:sldMk cId="1370389896" sldId="669"/>
            <ac:spMk id="19" creationId="{2CD18813-D791-4E54-9CAF-002679B64BC5}"/>
          </ac:spMkLst>
        </pc:spChg>
        <pc:spChg chg="del">
          <ac:chgData name="Siniša Vuksan" userId="3af124f9-b8e7-46e3-9422-21ae1d17ac0b" providerId="ADAL" clId="{1BFE8721-30DD-4E54-BDD6-BC13A47E59BD}" dt="2022-02-11T09:15:54.602" v="1106" actId="478"/>
          <ac:spMkLst>
            <pc:docMk/>
            <pc:sldMk cId="1370389896" sldId="669"/>
            <ac:spMk id="20" creationId="{192607E7-00E0-4043-A941-85AFE3B207D2}"/>
          </ac:spMkLst>
        </pc:spChg>
        <pc:spChg chg="del">
          <ac:chgData name="Siniša Vuksan" userId="3af124f9-b8e7-46e3-9422-21ae1d17ac0b" providerId="ADAL" clId="{1BFE8721-30DD-4E54-BDD6-BC13A47E59BD}" dt="2022-02-11T09:15:54.602" v="1106" actId="478"/>
          <ac:spMkLst>
            <pc:docMk/>
            <pc:sldMk cId="1370389896" sldId="669"/>
            <ac:spMk id="21" creationId="{7D7BFA94-76B1-47E1-91B8-E5FBF6DA0149}"/>
          </ac:spMkLst>
        </pc:spChg>
        <pc:spChg chg="del">
          <ac:chgData name="Siniša Vuksan" userId="3af124f9-b8e7-46e3-9422-21ae1d17ac0b" providerId="ADAL" clId="{1BFE8721-30DD-4E54-BDD6-BC13A47E59BD}" dt="2022-02-11T09:15:54.602" v="1106" actId="478"/>
          <ac:spMkLst>
            <pc:docMk/>
            <pc:sldMk cId="1370389896" sldId="669"/>
            <ac:spMk id="22" creationId="{FACBFE80-89BB-43C4-B311-93890B634D0E}"/>
          </ac:spMkLst>
        </pc:spChg>
        <pc:picChg chg="mod">
          <ac:chgData name="Siniša Vuksan" userId="3af124f9-b8e7-46e3-9422-21ae1d17ac0b" providerId="ADAL" clId="{1BFE8721-30DD-4E54-BDD6-BC13A47E59BD}" dt="2022-02-11T09:18:07.268" v="1291" actId="1035"/>
          <ac:picMkLst>
            <pc:docMk/>
            <pc:sldMk cId="1370389896" sldId="669"/>
            <ac:picMk id="2" creationId="{79AB126F-5218-4223-8FB3-6BD5D18FF2B3}"/>
          </ac:picMkLst>
        </pc:picChg>
        <pc:picChg chg="mod">
          <ac:chgData name="Siniša Vuksan" userId="3af124f9-b8e7-46e3-9422-21ae1d17ac0b" providerId="ADAL" clId="{1BFE8721-30DD-4E54-BDD6-BC13A47E59BD}" dt="2022-02-11T09:15:43.353" v="1104" actId="14826"/>
          <ac:picMkLst>
            <pc:docMk/>
            <pc:sldMk cId="1370389896" sldId="669"/>
            <ac:picMk id="4" creationId="{1B2619D9-4F98-4A11-8FFE-57C7EB1F529A}"/>
          </ac:picMkLst>
        </pc:picChg>
      </pc:sldChg>
      <pc:sldChg chg="addSp delSp modSp add mod delAnim modAnim">
        <pc:chgData name="Siniša Vuksan" userId="3af124f9-b8e7-46e3-9422-21ae1d17ac0b" providerId="ADAL" clId="{1BFE8721-30DD-4E54-BDD6-BC13A47E59BD}" dt="2022-02-11T09:26:27.312" v="1411" actId="20577"/>
        <pc:sldMkLst>
          <pc:docMk/>
          <pc:sldMk cId="3620070184" sldId="670"/>
        </pc:sldMkLst>
        <pc:spChg chg="mod">
          <ac:chgData name="Siniša Vuksan" userId="3af124f9-b8e7-46e3-9422-21ae1d17ac0b" providerId="ADAL" clId="{1BFE8721-30DD-4E54-BDD6-BC13A47E59BD}" dt="2022-02-11T09:23:40.612" v="1362" actId="20577"/>
          <ac:spMkLst>
            <pc:docMk/>
            <pc:sldMk cId="3620070184" sldId="670"/>
            <ac:spMk id="6" creationId="{010AB125-9086-4261-98B4-FC5A0801347C}"/>
          </ac:spMkLst>
        </pc:spChg>
        <pc:spChg chg="mod">
          <ac:chgData name="Siniša Vuksan" userId="3af124f9-b8e7-46e3-9422-21ae1d17ac0b" providerId="ADAL" clId="{1BFE8721-30DD-4E54-BDD6-BC13A47E59BD}" dt="2022-02-11T09:19:12.372" v="1294" actId="20577"/>
          <ac:spMkLst>
            <pc:docMk/>
            <pc:sldMk cId="3620070184" sldId="670"/>
            <ac:spMk id="7" creationId="{BD27CF50-1D5A-4213-9C4D-0ED4E94F5CE1}"/>
          </ac:spMkLst>
        </pc:spChg>
        <pc:spChg chg="del">
          <ac:chgData name="Siniša Vuksan" userId="3af124f9-b8e7-46e3-9422-21ae1d17ac0b" providerId="ADAL" clId="{1BFE8721-30DD-4E54-BDD6-BC13A47E59BD}" dt="2022-02-11T09:20:47.033" v="1301" actId="478"/>
          <ac:spMkLst>
            <pc:docMk/>
            <pc:sldMk cId="3620070184" sldId="670"/>
            <ac:spMk id="8" creationId="{34661B67-17FC-4E5A-B57F-13073F45556A}"/>
          </ac:spMkLst>
        </pc:spChg>
        <pc:spChg chg="add mod">
          <ac:chgData name="Siniša Vuksan" userId="3af124f9-b8e7-46e3-9422-21ae1d17ac0b" providerId="ADAL" clId="{1BFE8721-30DD-4E54-BDD6-BC13A47E59BD}" dt="2022-02-11T09:26:27.312" v="1411" actId="20577"/>
          <ac:spMkLst>
            <pc:docMk/>
            <pc:sldMk cId="3620070184" sldId="670"/>
            <ac:spMk id="10" creationId="{72D7F5B8-8B3A-4935-A5C8-9319F076F485}"/>
          </ac:spMkLst>
        </pc:spChg>
        <pc:picChg chg="mod">
          <ac:chgData name="Siniša Vuksan" userId="3af124f9-b8e7-46e3-9422-21ae1d17ac0b" providerId="ADAL" clId="{1BFE8721-30DD-4E54-BDD6-BC13A47E59BD}" dt="2022-02-11T09:19:46.540" v="1296" actId="14100"/>
          <ac:picMkLst>
            <pc:docMk/>
            <pc:sldMk cId="3620070184" sldId="670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1BFE8721-30DD-4E54-BDD6-BC13A47E59BD}" dt="2022-02-11T09:25:56.190" v="1391" actId="1035"/>
          <ac:picMkLst>
            <pc:docMk/>
            <pc:sldMk cId="3620070184" sldId="670"/>
            <ac:picMk id="9" creationId="{85FFEB44-BA18-4187-B87F-960057C5AA59}"/>
          </ac:picMkLst>
        </pc:picChg>
        <pc:picChg chg="mod">
          <ac:chgData name="Siniša Vuksan" userId="3af124f9-b8e7-46e3-9422-21ae1d17ac0b" providerId="ADAL" clId="{1BFE8721-30DD-4E54-BDD6-BC13A47E59BD}" dt="2022-02-11T09:21:27.029" v="1308" actId="1076"/>
          <ac:picMkLst>
            <pc:docMk/>
            <pc:sldMk cId="3620070184" sldId="670"/>
            <ac:picMk id="16" creationId="{6FFE24D0-388A-4689-99F2-3E56360F9FD6}"/>
          </ac:picMkLst>
        </pc:picChg>
      </pc:sldChg>
      <pc:sldChg chg="delSp new del mod">
        <pc:chgData name="Siniša Vuksan" userId="3af124f9-b8e7-46e3-9422-21ae1d17ac0b" providerId="ADAL" clId="{1BFE8721-30DD-4E54-BDD6-BC13A47E59BD}" dt="2022-02-11T09:41:03.979" v="1579" actId="47"/>
        <pc:sldMkLst>
          <pc:docMk/>
          <pc:sldMk cId="1899983196" sldId="671"/>
        </pc:sldMkLst>
        <pc:spChg chg="del">
          <ac:chgData name="Siniša Vuksan" userId="3af124f9-b8e7-46e3-9422-21ae1d17ac0b" providerId="ADAL" clId="{1BFE8721-30DD-4E54-BDD6-BC13A47E59BD}" dt="2022-02-11T09:26:37.487" v="1413" actId="478"/>
          <ac:spMkLst>
            <pc:docMk/>
            <pc:sldMk cId="1899983196" sldId="671"/>
            <ac:spMk id="2" creationId="{4CAA17E0-8FA5-4706-90DB-54F783F3A344}"/>
          </ac:spMkLst>
        </pc:spChg>
        <pc:spChg chg="del">
          <ac:chgData name="Siniša Vuksan" userId="3af124f9-b8e7-46e3-9422-21ae1d17ac0b" providerId="ADAL" clId="{1BFE8721-30DD-4E54-BDD6-BC13A47E59BD}" dt="2022-02-11T09:26:37.487" v="1413" actId="478"/>
          <ac:spMkLst>
            <pc:docMk/>
            <pc:sldMk cId="1899983196" sldId="671"/>
            <ac:spMk id="3" creationId="{0BB04675-B86B-470B-B4DF-F7CA9D61B9A2}"/>
          </ac:spMkLst>
        </pc:spChg>
      </pc:sldChg>
      <pc:sldChg chg="addSp modSp add mod modTransition modAnim">
        <pc:chgData name="Siniša Vuksan" userId="3af124f9-b8e7-46e3-9422-21ae1d17ac0b" providerId="ADAL" clId="{1BFE8721-30DD-4E54-BDD6-BC13A47E59BD}" dt="2022-02-11T09:40:41.287" v="1571" actId="20577"/>
        <pc:sldMkLst>
          <pc:docMk/>
          <pc:sldMk cId="4082508102" sldId="672"/>
        </pc:sldMkLst>
        <pc:spChg chg="mod">
          <ac:chgData name="Siniša Vuksan" userId="3af124f9-b8e7-46e3-9422-21ae1d17ac0b" providerId="ADAL" clId="{1BFE8721-30DD-4E54-BDD6-BC13A47E59BD}" dt="2022-02-11T09:37:15.186" v="1518" actId="14100"/>
          <ac:spMkLst>
            <pc:docMk/>
            <pc:sldMk cId="4082508102" sldId="672"/>
            <ac:spMk id="6" creationId="{010AB125-9086-4261-98B4-FC5A0801347C}"/>
          </ac:spMkLst>
        </pc:spChg>
        <pc:spChg chg="mod">
          <ac:chgData name="Siniša Vuksan" userId="3af124f9-b8e7-46e3-9422-21ae1d17ac0b" providerId="ADAL" clId="{1BFE8721-30DD-4E54-BDD6-BC13A47E59BD}" dt="2022-02-11T09:35:27.734" v="1429" actId="20577"/>
          <ac:spMkLst>
            <pc:docMk/>
            <pc:sldMk cId="4082508102" sldId="672"/>
            <ac:spMk id="7" creationId="{0256D9EB-C20B-45FA-9F3D-124012366C9E}"/>
          </ac:spMkLst>
        </pc:spChg>
        <pc:spChg chg="add mod">
          <ac:chgData name="Siniša Vuksan" userId="3af124f9-b8e7-46e3-9422-21ae1d17ac0b" providerId="ADAL" clId="{1BFE8721-30DD-4E54-BDD6-BC13A47E59BD}" dt="2022-02-11T09:37:46.392" v="1528" actId="1035"/>
          <ac:spMkLst>
            <pc:docMk/>
            <pc:sldMk cId="4082508102" sldId="672"/>
            <ac:spMk id="8" creationId="{22E409DE-1CEC-4F5D-867F-3FD49B35401B}"/>
          </ac:spMkLst>
        </pc:spChg>
        <pc:spChg chg="add mod">
          <ac:chgData name="Siniša Vuksan" userId="3af124f9-b8e7-46e3-9422-21ae1d17ac0b" providerId="ADAL" clId="{1BFE8721-30DD-4E54-BDD6-BC13A47E59BD}" dt="2022-02-11T09:38:37.109" v="1534" actId="20577"/>
          <ac:spMkLst>
            <pc:docMk/>
            <pc:sldMk cId="4082508102" sldId="672"/>
            <ac:spMk id="9" creationId="{2C9ED3FA-7F3F-4FB3-8D70-8FC5C32C6B51}"/>
          </ac:spMkLst>
        </pc:spChg>
        <pc:spChg chg="add mod">
          <ac:chgData name="Siniša Vuksan" userId="3af124f9-b8e7-46e3-9422-21ae1d17ac0b" providerId="ADAL" clId="{1BFE8721-30DD-4E54-BDD6-BC13A47E59BD}" dt="2022-02-11T09:38:47.438" v="1540" actId="1036"/>
          <ac:spMkLst>
            <pc:docMk/>
            <pc:sldMk cId="4082508102" sldId="672"/>
            <ac:spMk id="10" creationId="{276E06CA-D619-450F-9F6A-8ACCF3C6BAFA}"/>
          </ac:spMkLst>
        </pc:spChg>
        <pc:spChg chg="add mod">
          <ac:chgData name="Siniša Vuksan" userId="3af124f9-b8e7-46e3-9422-21ae1d17ac0b" providerId="ADAL" clId="{1BFE8721-30DD-4E54-BDD6-BC13A47E59BD}" dt="2022-02-11T09:38:58.380" v="1544" actId="1035"/>
          <ac:spMkLst>
            <pc:docMk/>
            <pc:sldMk cId="4082508102" sldId="672"/>
            <ac:spMk id="11" creationId="{DB37FE23-79EA-4FCD-8295-8AE1E3865EEF}"/>
          </ac:spMkLst>
        </pc:spChg>
        <pc:spChg chg="add mod">
          <ac:chgData name="Siniša Vuksan" userId="3af124f9-b8e7-46e3-9422-21ae1d17ac0b" providerId="ADAL" clId="{1BFE8721-30DD-4E54-BDD6-BC13A47E59BD}" dt="2022-02-11T09:39:08.899" v="1548" actId="1035"/>
          <ac:spMkLst>
            <pc:docMk/>
            <pc:sldMk cId="4082508102" sldId="672"/>
            <ac:spMk id="12" creationId="{5865C430-5B2D-40BD-AF0B-B82A8B13026C}"/>
          </ac:spMkLst>
        </pc:spChg>
        <pc:spChg chg="add mod">
          <ac:chgData name="Siniša Vuksan" userId="3af124f9-b8e7-46e3-9422-21ae1d17ac0b" providerId="ADAL" clId="{1BFE8721-30DD-4E54-BDD6-BC13A47E59BD}" dt="2022-02-11T09:39:30.205" v="1551" actId="1076"/>
          <ac:spMkLst>
            <pc:docMk/>
            <pc:sldMk cId="4082508102" sldId="672"/>
            <ac:spMk id="13" creationId="{CF420B1C-DF4A-43F6-BBC4-0356942478B7}"/>
          </ac:spMkLst>
        </pc:spChg>
        <pc:spChg chg="add mod">
          <ac:chgData name="Siniša Vuksan" userId="3af124f9-b8e7-46e3-9422-21ae1d17ac0b" providerId="ADAL" clId="{1BFE8721-30DD-4E54-BDD6-BC13A47E59BD}" dt="2022-02-11T09:39:44.417" v="1558" actId="1036"/>
          <ac:spMkLst>
            <pc:docMk/>
            <pc:sldMk cId="4082508102" sldId="672"/>
            <ac:spMk id="14" creationId="{86B55DA8-4F93-409F-8C29-E10C685313B2}"/>
          </ac:spMkLst>
        </pc:spChg>
        <pc:spChg chg="add mod">
          <ac:chgData name="Siniša Vuksan" userId="3af124f9-b8e7-46e3-9422-21ae1d17ac0b" providerId="ADAL" clId="{1BFE8721-30DD-4E54-BDD6-BC13A47E59BD}" dt="2022-02-11T09:39:54.903" v="1561" actId="1076"/>
          <ac:spMkLst>
            <pc:docMk/>
            <pc:sldMk cId="4082508102" sldId="672"/>
            <ac:spMk id="15" creationId="{601AAA9C-DA8A-4821-9931-199F66CA1CB5}"/>
          </ac:spMkLst>
        </pc:spChg>
        <pc:spChg chg="add mod">
          <ac:chgData name="Siniša Vuksan" userId="3af124f9-b8e7-46e3-9422-21ae1d17ac0b" providerId="ADAL" clId="{1BFE8721-30DD-4E54-BDD6-BC13A47E59BD}" dt="2022-02-11T09:40:04.143" v="1565" actId="1035"/>
          <ac:spMkLst>
            <pc:docMk/>
            <pc:sldMk cId="4082508102" sldId="672"/>
            <ac:spMk id="16" creationId="{99BB67D0-DCB5-4AD6-AD6B-89470DD54AD0}"/>
          </ac:spMkLst>
        </pc:spChg>
        <pc:spChg chg="add mod">
          <ac:chgData name="Siniša Vuksan" userId="3af124f9-b8e7-46e3-9422-21ae1d17ac0b" providerId="ADAL" clId="{1BFE8721-30DD-4E54-BDD6-BC13A47E59BD}" dt="2022-02-11T09:40:41.287" v="1571" actId="20577"/>
          <ac:spMkLst>
            <pc:docMk/>
            <pc:sldMk cId="4082508102" sldId="672"/>
            <ac:spMk id="17" creationId="{4855EA43-D9D1-4E76-868C-8D03F022EB77}"/>
          </ac:spMkLst>
        </pc:spChg>
        <pc:picChg chg="mod">
          <ac:chgData name="Siniša Vuksan" userId="3af124f9-b8e7-46e3-9422-21ae1d17ac0b" providerId="ADAL" clId="{1BFE8721-30DD-4E54-BDD6-BC13A47E59BD}" dt="2022-02-11T09:37:24.270" v="1524" actId="14100"/>
          <ac:picMkLst>
            <pc:docMk/>
            <pc:sldMk cId="4082508102" sldId="672"/>
            <ac:picMk id="2" creationId="{79AB126F-5218-4223-8FB3-6BD5D18FF2B3}"/>
          </ac:picMkLst>
        </pc:picChg>
      </pc:sldChg>
      <pc:sldChg chg="modSp add mod modAnim">
        <pc:chgData name="Siniša Vuksan" userId="3af124f9-b8e7-46e3-9422-21ae1d17ac0b" providerId="ADAL" clId="{1BFE8721-30DD-4E54-BDD6-BC13A47E59BD}" dt="2022-02-11T09:43:18.067" v="1626" actId="14100"/>
        <pc:sldMkLst>
          <pc:docMk/>
          <pc:sldMk cId="2077168142" sldId="673"/>
        </pc:sldMkLst>
        <pc:spChg chg="mod">
          <ac:chgData name="Siniša Vuksan" userId="3af124f9-b8e7-46e3-9422-21ae1d17ac0b" providerId="ADAL" clId="{1BFE8721-30DD-4E54-BDD6-BC13A47E59BD}" dt="2022-02-11T09:43:14.072" v="1625" actId="14100"/>
          <ac:spMkLst>
            <pc:docMk/>
            <pc:sldMk cId="2077168142" sldId="673"/>
            <ac:spMk id="6" creationId="{010AB125-9086-4261-98B4-FC5A0801347C}"/>
          </ac:spMkLst>
        </pc:spChg>
        <pc:picChg chg="mod">
          <ac:chgData name="Siniša Vuksan" userId="3af124f9-b8e7-46e3-9422-21ae1d17ac0b" providerId="ADAL" clId="{1BFE8721-30DD-4E54-BDD6-BC13A47E59BD}" dt="2022-02-11T09:43:18.067" v="1626" actId="14100"/>
          <ac:picMkLst>
            <pc:docMk/>
            <pc:sldMk cId="2077168142" sldId="673"/>
            <ac:picMk id="2" creationId="{B69E1C10-ACFD-49C4-B019-6B92ED78F85E}"/>
          </ac:picMkLst>
        </pc:picChg>
        <pc:picChg chg="mod">
          <ac:chgData name="Siniša Vuksan" userId="3af124f9-b8e7-46e3-9422-21ae1d17ac0b" providerId="ADAL" clId="{1BFE8721-30DD-4E54-BDD6-BC13A47E59BD}" dt="2022-02-11T09:41:24.754" v="1581" actId="14826"/>
          <ac:picMkLst>
            <pc:docMk/>
            <pc:sldMk cId="2077168142" sldId="673"/>
            <ac:picMk id="4" creationId="{1B2619D9-4F98-4A11-8FFE-57C7EB1F529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46FCF-3BA7-4B9E-B149-E46969B18D67}" type="datetimeFigureOut">
              <a:rPr lang="hr-HR" smtClean="0"/>
              <a:pPr/>
              <a:t>15.2.2022.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B0652-CE16-4532-AD0D-DF5ADB502D1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27283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15.2.2022.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25973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15.2.2022.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080487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15.2.2022.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810285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15.2.2022.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922371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15.2.2022.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73444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15.2.2022.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25202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15.2.2022.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768564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15.2.2022.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04373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15.2.2022.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17906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15.2.2022.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25095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15.2.2022.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8669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15.2.2022.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-sfera.hr/dodatni-digitalni-sadrzaji/fbb33bd1-df30-4e4a-818d-c257fc0147a8/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www.e-sfera.hr/dodatni-digitalni-sadrzaji/ad6bdda6-8715-4891-97c7-fc25b9bcab2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play/13345/860/98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668935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6; </a:t>
            </a:r>
            <a:b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Lend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me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your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ear</a:t>
            </a:r>
            <a:endParaRPr lang="hr-HR" sz="4400" b="1" u="sng" dirty="0">
              <a:solidFill>
                <a:schemeClr val="accent2"/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7863" y="3675532"/>
            <a:ext cx="7545197" cy="1237798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i="1" dirty="0" err="1">
                <a:ea typeface="Cambria" panose="02040503050406030204" pitchFamily="18" charset="0"/>
                <a:cs typeface="+mj-cs"/>
              </a:rPr>
              <a:t>Lesson</a:t>
            </a:r>
            <a:r>
              <a:rPr lang="hr-HR" sz="4400" i="1" dirty="0">
                <a:ea typeface="Cambria" panose="02040503050406030204" pitchFamily="18" charset="0"/>
                <a:cs typeface="+mj-cs"/>
              </a:rPr>
              <a:t> 7; </a:t>
            </a:r>
            <a:r>
              <a:rPr lang="hr-HR" sz="4400" dirty="0" err="1">
                <a:ea typeface="Cambria" panose="02040503050406030204" pitchFamily="18" charset="0"/>
                <a:cs typeface="+mj-cs"/>
              </a:rPr>
              <a:t>Famous</a:t>
            </a:r>
            <a:r>
              <a:rPr lang="hr-HR" sz="4400" dirty="0">
                <a:ea typeface="Cambria" panose="02040503050406030204" pitchFamily="18" charset="0"/>
                <a:cs typeface="+mj-cs"/>
              </a:rPr>
              <a:t> </a:t>
            </a:r>
            <a:r>
              <a:rPr lang="hr-HR" sz="4400" dirty="0" err="1">
                <a:ea typeface="Cambria" panose="02040503050406030204" pitchFamily="18" charset="0"/>
                <a:cs typeface="+mj-cs"/>
              </a:rPr>
              <a:t>speeches</a:t>
            </a:r>
            <a:endParaRPr lang="hr-HR" sz="4400" dirty="0">
              <a:ea typeface="Cambria" panose="02040503050406030204" pitchFamily="18" charset="0"/>
              <a:cs typeface="+mj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8" y="1265322"/>
            <a:ext cx="3112021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3559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4839054" y="0"/>
            <a:ext cx="6911115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Open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book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104.</a:t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sp>
        <p:nvSpPr>
          <p:cNvPr id="8" name="Rezervirano mjesto sadržaja 2">
            <a:extLst>
              <a:ext uri="{FF2B5EF4-FFF2-40B4-BE49-F238E27FC236}">
                <a16:creationId xmlns="" xmlns:a16="http://schemas.microsoft.com/office/drawing/2014/main" id="{3F92526C-E940-4B6C-B39C-41B0E2DD0B90}"/>
              </a:ext>
            </a:extLst>
          </p:cNvPr>
          <p:cNvSpPr txBox="1">
            <a:spLocks/>
          </p:cNvSpPr>
          <p:nvPr/>
        </p:nvSpPr>
        <p:spPr>
          <a:xfrm>
            <a:off x="120770" y="1922585"/>
            <a:ext cx="4839054" cy="345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Have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ever</a:t>
            </a:r>
            <a:r>
              <a:rPr lang="hr-HR" sz="2000" b="1" dirty="0"/>
              <a:t> </a:t>
            </a:r>
            <a:r>
              <a:rPr lang="hr-HR" sz="2000" b="1" dirty="0" err="1" smtClean="0"/>
              <a:t>listened</a:t>
            </a:r>
            <a:r>
              <a:rPr lang="hr-HR" sz="2000" b="1" dirty="0" smtClean="0"/>
              <a:t> </a:t>
            </a:r>
            <a:r>
              <a:rPr lang="hr-HR" sz="2000" b="1" dirty="0"/>
              <a:t>to a </a:t>
            </a:r>
            <a:r>
              <a:rPr lang="hr-HR" sz="2000" b="1" dirty="0" err="1"/>
              <a:t>speech</a:t>
            </a:r>
            <a:r>
              <a:rPr lang="hr-HR" sz="2000" b="1" dirty="0"/>
              <a:t>?</a:t>
            </a:r>
            <a:br>
              <a:rPr lang="hr-HR" sz="2000" b="1" dirty="0"/>
            </a:br>
            <a:endParaRPr lang="hr-HR" sz="2000" i="1" dirty="0"/>
          </a:p>
          <a:p>
            <a:pPr marL="0" indent="0">
              <a:buNone/>
            </a:pPr>
            <a:r>
              <a:rPr lang="hr-HR" sz="2000" b="1" dirty="0" err="1"/>
              <a:t>What</a:t>
            </a:r>
            <a:r>
              <a:rPr lang="hr-HR" sz="2000" b="1" dirty="0"/>
              <a:t> </a:t>
            </a:r>
            <a:r>
              <a:rPr lang="hr-HR" sz="2000" b="1" dirty="0" err="1"/>
              <a:t>was</a:t>
            </a:r>
            <a:r>
              <a:rPr lang="hr-HR" sz="2000" b="1" dirty="0"/>
              <a:t> it </a:t>
            </a:r>
            <a:r>
              <a:rPr lang="hr-HR" sz="2000" b="1" dirty="0" err="1"/>
              <a:t>about</a:t>
            </a:r>
            <a:r>
              <a:rPr lang="hr-HR" sz="2000" b="1" dirty="0"/>
              <a:t>?</a:t>
            </a:r>
            <a:br>
              <a:rPr lang="hr-HR" sz="2000" b="1" dirty="0"/>
            </a:br>
            <a:endParaRPr lang="hr-HR" sz="2000" i="1" dirty="0"/>
          </a:p>
          <a:p>
            <a:pPr marL="0" indent="0">
              <a:buNone/>
            </a:pPr>
            <a:r>
              <a:rPr lang="hr-HR" sz="2000" b="1" dirty="0" err="1"/>
              <a:t>Have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ever</a:t>
            </a:r>
            <a:r>
              <a:rPr lang="hr-HR" sz="2000" b="1" dirty="0"/>
              <a:t> </a:t>
            </a:r>
            <a:r>
              <a:rPr lang="hr-HR" sz="2000" b="1" dirty="0" err="1"/>
              <a:t>given</a:t>
            </a:r>
            <a:r>
              <a:rPr lang="hr-HR" sz="2000" b="1" dirty="0"/>
              <a:t> a </a:t>
            </a:r>
            <a:r>
              <a:rPr lang="hr-HR" sz="2000" b="1" dirty="0" err="1"/>
              <a:t>speech</a:t>
            </a:r>
            <a:r>
              <a:rPr lang="hr-HR" sz="2000" b="1" dirty="0"/>
              <a:t>?</a:t>
            </a:r>
            <a:br>
              <a:rPr lang="hr-HR" sz="2000" b="1" dirty="0"/>
            </a:b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9462"/>
            <a:ext cx="4825322" cy="6848538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58511" y="9462"/>
            <a:ext cx="7581969" cy="684853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Rezervirano mjesto sadržaja 2">
            <a:extLst>
              <a:ext uri="{FF2B5EF4-FFF2-40B4-BE49-F238E27FC236}">
                <a16:creationId xmlns="" xmlns:a16="http://schemas.microsoft.com/office/drawing/2014/main" id="{4185F8B3-B05C-4E3A-9749-E236E5D7D3FA}"/>
              </a:ext>
            </a:extLst>
          </p:cNvPr>
          <p:cNvSpPr txBox="1">
            <a:spLocks/>
          </p:cNvSpPr>
          <p:nvPr/>
        </p:nvSpPr>
        <p:spPr>
          <a:xfrm>
            <a:off x="167997" y="3254576"/>
            <a:ext cx="1086445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="" xmlns:a16="http://schemas.microsoft.com/office/drawing/2014/main" id="{C4F522C7-607A-499B-B947-3284D978B320}"/>
              </a:ext>
            </a:extLst>
          </p:cNvPr>
          <p:cNvSpPr txBox="1">
            <a:spLocks/>
          </p:cNvSpPr>
          <p:nvPr/>
        </p:nvSpPr>
        <p:spPr>
          <a:xfrm>
            <a:off x="167996" y="5472585"/>
            <a:ext cx="1086445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Rezervirano mjesto sadržaja 2">
            <a:extLst>
              <a:ext uri="{FF2B5EF4-FFF2-40B4-BE49-F238E27FC236}">
                <a16:creationId xmlns="" xmlns:a16="http://schemas.microsoft.com/office/drawing/2014/main" id="{A0E7FB44-4881-4CC0-9620-16308C299227}"/>
              </a:ext>
            </a:extLst>
          </p:cNvPr>
          <p:cNvSpPr txBox="1">
            <a:spLocks/>
          </p:cNvSpPr>
          <p:nvPr/>
        </p:nvSpPr>
        <p:spPr>
          <a:xfrm>
            <a:off x="167996" y="1655023"/>
            <a:ext cx="1086445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Rezervirano mjesto sadržaja 2">
            <a:extLst>
              <a:ext uri="{FF2B5EF4-FFF2-40B4-BE49-F238E27FC236}">
                <a16:creationId xmlns="" xmlns:a16="http://schemas.microsoft.com/office/drawing/2014/main" id="{45572FCC-6C93-4F1B-922A-01350ED091FB}"/>
              </a:ext>
            </a:extLst>
          </p:cNvPr>
          <p:cNvSpPr txBox="1">
            <a:spLocks/>
          </p:cNvSpPr>
          <p:nvPr/>
        </p:nvSpPr>
        <p:spPr>
          <a:xfrm>
            <a:off x="5307205" y="4058407"/>
            <a:ext cx="1086445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="" xmlns:p14="http://schemas.microsoft.com/office/powerpoint/2010/main" val="1023065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890566" cy="6934477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=""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4890566" y="1"/>
            <a:ext cx="7301434" cy="6857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/>
              <a:t/>
            </a:r>
            <a:br>
              <a:rPr lang="hr-HR" sz="2000" i="1" dirty="0"/>
            </a:br>
            <a:endParaRPr lang="hr-HR" sz="2000" b="1" dirty="0"/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endParaRPr lang="hr-HR" sz="2000" b="1" dirty="0"/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520294" y="935692"/>
            <a:ext cx="5507803" cy="260067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948547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890566" cy="6934477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419063" y="0"/>
            <a:ext cx="3246011" cy="664892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679907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4839054" y="0"/>
            <a:ext cx="6911115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 smtClean="0"/>
              <a:t>Work</a:t>
            </a:r>
            <a:r>
              <a:rPr lang="hr-HR" sz="2000" b="1" dirty="0" err="1" smtClean="0"/>
              <a:t>book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96.</a:t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991" y="13386"/>
            <a:ext cx="4825903" cy="683986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04384" y="2590800"/>
            <a:ext cx="11583231" cy="257755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370389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629" y="10282"/>
            <a:ext cx="4812424" cy="6847718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=""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7842738" y="10282"/>
            <a:ext cx="4298200" cy="7191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000" i="1" dirty="0"/>
          </a:p>
        </p:txBody>
      </p:sp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BD27CF50-1D5A-4213-9C4D-0ED4E94F5CE1}"/>
              </a:ext>
            </a:extLst>
          </p:cNvPr>
          <p:cNvSpPr txBox="1">
            <a:spLocks/>
          </p:cNvSpPr>
          <p:nvPr/>
        </p:nvSpPr>
        <p:spPr>
          <a:xfrm>
            <a:off x="4823738" y="0"/>
            <a:ext cx="6926432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On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next</a:t>
            </a:r>
            <a:r>
              <a:rPr lang="hr-HR" sz="2000" b="1" dirty="0"/>
              <a:t> </a:t>
            </a:r>
            <a:r>
              <a:rPr lang="hr-HR" sz="2000" b="1" dirty="0" err="1"/>
              <a:t>page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97.</a:t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16" name="Slika 15">
            <a:extLst>
              <a:ext uri="{FF2B5EF4-FFF2-40B4-BE49-F238E27FC236}">
                <a16:creationId xmlns="" xmlns:a16="http://schemas.microsoft.com/office/drawing/2014/main" id="{6FFE24D0-388A-4689-99F2-3E56360F9F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350723" y="-60699"/>
            <a:ext cx="5341428" cy="691869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2" descr="Vidi izvornu sliku">
            <a:hlinkClick r:id="rId4"/>
            <a:extLst>
              <a:ext uri="{FF2B5EF4-FFF2-40B4-BE49-F238E27FC236}">
                <a16:creationId xmlns="" xmlns:a16="http://schemas.microsoft.com/office/drawing/2014/main" id="{85FFEB44-BA18-4187-B87F-960057C5A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245" y="1967199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zervirano mjesto sadržaja 2">
            <a:extLst>
              <a:ext uri="{FF2B5EF4-FFF2-40B4-BE49-F238E27FC236}">
                <a16:creationId xmlns="" xmlns:a16="http://schemas.microsoft.com/office/drawing/2014/main" id="{72D7F5B8-8B3A-4935-A5C8-9319F076F485}"/>
              </a:ext>
            </a:extLst>
          </p:cNvPr>
          <p:cNvSpPr txBox="1">
            <a:spLocks/>
          </p:cNvSpPr>
          <p:nvPr/>
        </p:nvSpPr>
        <p:spPr>
          <a:xfrm>
            <a:off x="7842739" y="3456924"/>
            <a:ext cx="4298200" cy="3390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Open the following link and then click on LEARN MORE! 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u="sng" dirty="0">
                <a:hlinkClick r:id="rId6"/>
              </a:rPr>
              <a:t>https://www.e-sfera.hr/dodatni-digitalni-sadrzaji/fbb33bd1-df30-4e4a-818d-c257fc0147a8/</a:t>
            </a:r>
            <a:endParaRPr lang="hr-HR" sz="2000" u="sng" dirty="0"/>
          </a:p>
          <a:p>
            <a:pPr marL="0" indent="0" algn="ctr">
              <a:buNone/>
            </a:pPr>
            <a:r>
              <a:rPr lang="hr-HR" sz="2000" b="1" u="sng" dirty="0" err="1"/>
              <a:t>Four</a:t>
            </a:r>
            <a:r>
              <a:rPr lang="hr-HR" sz="2000" b="1" u="sng" dirty="0"/>
              <a:t> </a:t>
            </a:r>
            <a:r>
              <a:rPr lang="hr-HR" sz="2000" b="1" u="sng" dirty="0" err="1"/>
              <a:t>great</a:t>
            </a:r>
            <a:r>
              <a:rPr lang="hr-HR" sz="2000" b="1" u="sng" dirty="0"/>
              <a:t> </a:t>
            </a:r>
            <a:r>
              <a:rPr lang="hr-HR" sz="2000" b="1" u="sng" dirty="0" err="1"/>
              <a:t>sporting</a:t>
            </a:r>
            <a:r>
              <a:rPr lang="hr-HR" sz="2000" b="1" u="sng" dirty="0"/>
              <a:t> </a:t>
            </a:r>
            <a:r>
              <a:rPr lang="hr-HR" sz="2000" b="1" u="sng" dirty="0" err="1"/>
              <a:t>moments</a:t>
            </a:r>
            <a:endParaRPr lang="hr-HR" sz="2000" b="1" u="sng" dirty="0"/>
          </a:p>
          <a:p>
            <a:pPr marL="0" indent="0" algn="ctr">
              <a:buNone/>
            </a:pPr>
            <a:r>
              <a:rPr lang="hr-HR" sz="2000" b="1" dirty="0"/>
              <a:t>Read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texts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do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tasks</a:t>
            </a:r>
            <a:r>
              <a:rPr lang="hr-HR" sz="2000" b="1" dirty="0"/>
              <a:t> bellow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text</a:t>
            </a:r>
            <a:r>
              <a:rPr lang="hr-HR" sz="2000" b="1" dirty="0"/>
              <a:t>.</a:t>
            </a:r>
            <a:br>
              <a:rPr lang="hr-HR" sz="2000" b="1" dirty="0"/>
            </a:br>
            <a:endParaRPr lang="hr-HR" sz="2000" b="1" dirty="0"/>
          </a:p>
          <a:p>
            <a:pPr marL="0" indent="0" algn="ctr">
              <a:buNone/>
            </a:pPr>
            <a:endParaRPr lang="hr-HR" sz="2000" b="1" dirty="0"/>
          </a:p>
        </p:txBody>
      </p:sp>
    </p:spTree>
    <p:extLst>
      <p:ext uri="{BB962C8B-B14F-4D97-AF65-F5344CB8AC3E}">
        <p14:creationId xmlns="" xmlns:p14="http://schemas.microsoft.com/office/powerpoint/2010/main" val="36200701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build="p"/>
      <p:bldP spid="1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4839054" y="0"/>
            <a:ext cx="6911115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sp>
        <p:nvSpPr>
          <p:cNvPr id="6" name="Rezervirano mjesto sadržaja 2">
            <a:extLst>
              <a:ext uri="{FF2B5EF4-FFF2-40B4-BE49-F238E27FC236}">
                <a16:creationId xmlns=""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4839054" y="269631"/>
            <a:ext cx="7352765" cy="6677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000" b="1" i="1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991" y="13386"/>
            <a:ext cx="4825903" cy="683986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860431" y="983844"/>
            <a:ext cx="9110563" cy="487117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="" xmlns:a16="http://schemas.microsoft.com/office/drawing/2014/main" id="{22E409DE-1CEC-4F5D-867F-3FD49B35401B}"/>
              </a:ext>
            </a:extLst>
          </p:cNvPr>
          <p:cNvSpPr txBox="1">
            <a:spLocks/>
          </p:cNvSpPr>
          <p:nvPr/>
        </p:nvSpPr>
        <p:spPr>
          <a:xfrm>
            <a:off x="4732683" y="4867299"/>
            <a:ext cx="1086445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="" xmlns:a16="http://schemas.microsoft.com/office/drawing/2014/main" id="{2C9ED3FA-7F3F-4FB3-8D70-8FC5C32C6B51}"/>
              </a:ext>
            </a:extLst>
          </p:cNvPr>
          <p:cNvSpPr txBox="1">
            <a:spLocks/>
          </p:cNvSpPr>
          <p:nvPr/>
        </p:nvSpPr>
        <p:spPr>
          <a:xfrm>
            <a:off x="4732682" y="3914747"/>
            <a:ext cx="1086445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="" xmlns:a16="http://schemas.microsoft.com/office/drawing/2014/main" id="{276E06CA-D619-450F-9F6A-8ACCF3C6BAFA}"/>
              </a:ext>
            </a:extLst>
          </p:cNvPr>
          <p:cNvSpPr txBox="1">
            <a:spLocks/>
          </p:cNvSpPr>
          <p:nvPr/>
        </p:nvSpPr>
        <p:spPr>
          <a:xfrm>
            <a:off x="4715631" y="5343695"/>
            <a:ext cx="1086445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="" xmlns:a16="http://schemas.microsoft.com/office/drawing/2014/main" id="{DB37FE23-79EA-4FCD-8295-8AE1E3865EEF}"/>
              </a:ext>
            </a:extLst>
          </p:cNvPr>
          <p:cNvSpPr txBox="1">
            <a:spLocks/>
          </p:cNvSpPr>
          <p:nvPr/>
        </p:nvSpPr>
        <p:spPr>
          <a:xfrm>
            <a:off x="4715309" y="2980629"/>
            <a:ext cx="1086445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="" xmlns:a16="http://schemas.microsoft.com/office/drawing/2014/main" id="{5865C430-5B2D-40BD-AF0B-B82A8B13026C}"/>
              </a:ext>
            </a:extLst>
          </p:cNvPr>
          <p:cNvSpPr txBox="1">
            <a:spLocks/>
          </p:cNvSpPr>
          <p:nvPr/>
        </p:nvSpPr>
        <p:spPr>
          <a:xfrm>
            <a:off x="4715308" y="2521892"/>
            <a:ext cx="1086445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="" xmlns:a16="http://schemas.microsoft.com/office/drawing/2014/main" id="{CF420B1C-DF4A-43F6-BBC4-0356942478B7}"/>
              </a:ext>
            </a:extLst>
          </p:cNvPr>
          <p:cNvSpPr txBox="1">
            <a:spLocks/>
          </p:cNvSpPr>
          <p:nvPr/>
        </p:nvSpPr>
        <p:spPr>
          <a:xfrm>
            <a:off x="4721704" y="3447688"/>
            <a:ext cx="1086445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="" xmlns:a16="http://schemas.microsoft.com/office/drawing/2014/main" id="{86B55DA8-4F93-409F-8C29-E10C685313B2}"/>
              </a:ext>
            </a:extLst>
          </p:cNvPr>
          <p:cNvSpPr txBox="1">
            <a:spLocks/>
          </p:cNvSpPr>
          <p:nvPr/>
        </p:nvSpPr>
        <p:spPr>
          <a:xfrm>
            <a:off x="4721703" y="2044408"/>
            <a:ext cx="1086445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="" xmlns:a16="http://schemas.microsoft.com/office/drawing/2014/main" id="{601AAA9C-DA8A-4821-9931-199F66CA1CB5}"/>
              </a:ext>
            </a:extLst>
          </p:cNvPr>
          <p:cNvSpPr txBox="1">
            <a:spLocks/>
          </p:cNvSpPr>
          <p:nvPr/>
        </p:nvSpPr>
        <p:spPr>
          <a:xfrm>
            <a:off x="4732682" y="4397197"/>
            <a:ext cx="1086445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Rezervirano mjesto sadržaja 2">
            <a:extLst>
              <a:ext uri="{FF2B5EF4-FFF2-40B4-BE49-F238E27FC236}">
                <a16:creationId xmlns="" xmlns:a16="http://schemas.microsoft.com/office/drawing/2014/main" id="{99BB67D0-DCB5-4AD6-AD6B-89470DD54AD0}"/>
              </a:ext>
            </a:extLst>
          </p:cNvPr>
          <p:cNvSpPr txBox="1">
            <a:spLocks/>
          </p:cNvSpPr>
          <p:nvPr/>
        </p:nvSpPr>
        <p:spPr>
          <a:xfrm>
            <a:off x="4715307" y="1573948"/>
            <a:ext cx="1086445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7" name="Rezervirano mjesto sadržaja 2">
            <a:extLst>
              <a:ext uri="{FF2B5EF4-FFF2-40B4-BE49-F238E27FC236}">
                <a16:creationId xmlns="" xmlns:a16="http://schemas.microsoft.com/office/drawing/2014/main" id="{4855EA43-D9D1-4E76-868C-8D03F022EB77}"/>
              </a:ext>
            </a:extLst>
          </p:cNvPr>
          <p:cNvSpPr txBox="1">
            <a:spLocks/>
          </p:cNvSpPr>
          <p:nvPr/>
        </p:nvSpPr>
        <p:spPr>
          <a:xfrm>
            <a:off x="4890813" y="6119844"/>
            <a:ext cx="7144099" cy="1476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Check</a:t>
            </a:r>
            <a:r>
              <a:rPr lang="hr-HR" sz="2000" b="1" dirty="0"/>
              <a:t> </a:t>
            </a:r>
            <a:r>
              <a:rPr lang="hr-HR" sz="2000" b="1" dirty="0" err="1"/>
              <a:t>what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have</a:t>
            </a:r>
            <a:r>
              <a:rPr lang="hr-HR" sz="2000" b="1" dirty="0"/>
              <a:t> </a:t>
            </a:r>
            <a:r>
              <a:rPr lang="hr-HR" sz="2000" b="1" dirty="0" err="1"/>
              <a:t>learnt</a:t>
            </a:r>
            <a:r>
              <a:rPr lang="hr-HR" sz="2000" b="1" dirty="0"/>
              <a:t>. </a:t>
            </a:r>
            <a:r>
              <a:rPr lang="hr-HR" sz="2000" i="1" dirty="0" smtClean="0">
                <a:hlinkClick r:id="rId4"/>
              </a:rPr>
              <a:t>https</a:t>
            </a:r>
            <a:r>
              <a:rPr lang="hr-HR" sz="2000" i="1" dirty="0">
                <a:hlinkClick r:id="rId4"/>
              </a:rPr>
              <a:t>://wordwall.net/play/13345/860/986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="" xmlns:p14="http://schemas.microsoft.com/office/powerpoint/2010/main" val="408250810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build="p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3087"/>
            <a:ext cx="4890566" cy="692830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265402" y="1199293"/>
            <a:ext cx="9664217" cy="512142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0771681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4371</TotalTime>
  <Words>69</Words>
  <Application>Microsoft Office PowerPoint</Application>
  <PresentationFormat>Custom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sustava Office</vt:lpstr>
      <vt:lpstr>UNIT 6;  Lend me your ear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08_U6_L6_A_piece_of_news</dc:title>
  <dc:subject>Engleski jezik</dc:subject>
  <dc:creator>Siniša Vuksan</dc:creator>
  <cp:keywords>engleski jezik; školska knjiga, footsteps 4</cp:keywords>
  <cp:lastModifiedBy>sk-sivos</cp:lastModifiedBy>
  <cp:revision>403</cp:revision>
  <dcterms:created xsi:type="dcterms:W3CDTF">2020-09-12T11:20:19Z</dcterms:created>
  <dcterms:modified xsi:type="dcterms:W3CDTF">2022-02-15T07:56:59Z</dcterms:modified>
  <cp:category>8. razred</cp:category>
</cp:coreProperties>
</file>